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Default Extension="zip" ContentType="video/unknown"/>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4.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4"/>
    <p:sldMasterId id="2147483996" r:id="rId5"/>
    <p:sldMasterId id="2147484119" r:id="rId6"/>
    <p:sldMasterId id="2147484240" r:id="rId7"/>
    <p:sldMasterId id="2147484408" r:id="rId8"/>
    <p:sldMasterId id="2147484564" r:id="rId9"/>
    <p:sldMasterId id="2147484686" r:id="rId10"/>
  </p:sldMasterIdLst>
  <p:notesMasterIdLst>
    <p:notesMasterId r:id="rId28"/>
  </p:notesMasterIdLst>
  <p:sldIdLst>
    <p:sldId id="389" r:id="rId11"/>
    <p:sldId id="391" r:id="rId12"/>
    <p:sldId id="392" r:id="rId13"/>
    <p:sldId id="393" r:id="rId14"/>
    <p:sldId id="459" r:id="rId15"/>
    <p:sldId id="395" r:id="rId16"/>
    <p:sldId id="396" r:id="rId17"/>
    <p:sldId id="397" r:id="rId18"/>
    <p:sldId id="398" r:id="rId19"/>
    <p:sldId id="400" r:id="rId20"/>
    <p:sldId id="401" r:id="rId21"/>
    <p:sldId id="489" r:id="rId22"/>
    <p:sldId id="490" r:id="rId23"/>
    <p:sldId id="491" r:id="rId24"/>
    <p:sldId id="403" r:id="rId25"/>
    <p:sldId id="404" r:id="rId26"/>
    <p:sldId id="40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D12F8E7F-F375-4D87-93E7-8356E68B91F2}">
          <p14:sldIdLst>
            <p14:sldId id="389"/>
            <p14:sldId id="391"/>
            <p14:sldId id="392"/>
            <p14:sldId id="393"/>
            <p14:sldId id="459"/>
            <p14:sldId id="395"/>
            <p14:sldId id="396"/>
            <p14:sldId id="397"/>
            <p14:sldId id="398"/>
            <p14:sldId id="400"/>
            <p14:sldId id="401"/>
            <p14:sldId id="489"/>
            <p14:sldId id="490"/>
            <p14:sldId id="491"/>
            <p14:sldId id="403"/>
            <p14:sldId id="404"/>
            <p14:sldId id="405"/>
          </p14:sldIdLst>
        </p14:section>
        <p14:section name="Title Slides" id="{C5342A28-2390-49AC-8D6E-AF1F0D84A1DA}">
          <p14:sldIdLst/>
        </p14:section>
        <p14:section name="Content Layouts" id="{9FAAE9DC-6B47-4489-8D39-F9B192C11667}">
          <p14:sldIdLst/>
        </p14:section>
        <p14:section name="Section Headers (or Alt. Title)" id="{1C13A149-C850-4041-9DC4-6AB9E8F360B0}">
          <p14:sldIdLst/>
        </p14:section>
        <p14:section name="Closing Slide" id="{43749174-0982-4D47-991C-15D33C33AAFE}">
          <p14:sldIdLst/>
        </p14:section>
        <p14:section name="Assets" id="{980FE3E6-FBA7-4E18-A624-A0344482222D}">
          <p14:sldIdLst/>
        </p14:section>
        <p14:section name="Slide starters" id="{A9C746AC-6EA9-450E-BBE0-B0658637B2FF}">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8980"/>
    <a:srgbClr val="A0D417"/>
    <a:srgbClr val="36AA46"/>
    <a:srgbClr val="63666A"/>
    <a:srgbClr val="4BACC6"/>
    <a:srgbClr val="D0D0CE"/>
    <a:srgbClr val="B1B3B3"/>
    <a:srgbClr val="888B8D"/>
    <a:srgbClr val="739600"/>
    <a:srgbClr val="A22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65" autoAdjust="0"/>
    <p:restoredTop sz="80000" autoAdjust="0"/>
  </p:normalViewPr>
  <p:slideViewPr>
    <p:cSldViewPr snapToGrid="0">
      <p:cViewPr varScale="1">
        <p:scale>
          <a:sx n="49" d="100"/>
          <a:sy n="49" d="100"/>
        </p:scale>
        <p:origin x="2072" y="52"/>
      </p:cViewPr>
      <p:guideLst>
        <p:guide orient="horz" pos="2160"/>
        <p:guide pos="2880"/>
      </p:guideLst>
    </p:cSldViewPr>
  </p:slideViewPr>
  <p:notesTextViewPr>
    <p:cViewPr>
      <p:scale>
        <a:sx n="1" d="1"/>
        <a:sy n="1" d="1"/>
      </p:scale>
      <p:origin x="0" y="0"/>
    </p:cViewPr>
  </p:notesTextViewPr>
  <p:sorterViewPr>
    <p:cViewPr>
      <p:scale>
        <a:sx n="200" d="100"/>
        <a:sy n="200" d="100"/>
      </p:scale>
      <p:origin x="0" y="-545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EE7323-2AA4-4584-9422-412F5B3C572D}" type="doc">
      <dgm:prSet loTypeId="urn:microsoft.com/office/officeart/2005/8/layout/cycle8" loCatId="cycle" qsTypeId="urn:microsoft.com/office/officeart/2005/8/quickstyle/simple1" qsCatId="simple" csTypeId="urn:microsoft.com/office/officeart/2005/8/colors/accent1_2" csCatId="accent1" phldr="1"/>
      <dgm:spPr/>
    </dgm:pt>
    <dgm:pt modelId="{1F92A56E-4BA1-4A6B-B83D-F76B359B2998}">
      <dgm:prSet phldrT="[Text]"/>
      <dgm:spPr/>
      <dgm:t>
        <a:bodyPr/>
        <a:lstStyle/>
        <a:p>
          <a:r>
            <a:rPr lang="en-US" dirty="0"/>
            <a:t>Plan</a:t>
          </a:r>
        </a:p>
      </dgm:t>
    </dgm:pt>
    <dgm:pt modelId="{3247E61E-10E6-4DEE-838C-0A4C886B3C66}" type="parTrans" cxnId="{073F260B-3999-43A2-912F-81B6FE981410}">
      <dgm:prSet/>
      <dgm:spPr/>
      <dgm:t>
        <a:bodyPr/>
        <a:lstStyle/>
        <a:p>
          <a:endParaRPr lang="en-US"/>
        </a:p>
      </dgm:t>
    </dgm:pt>
    <dgm:pt modelId="{E1D4485F-FF43-4670-9550-EAA80BCC7EC4}" type="sibTrans" cxnId="{073F260B-3999-43A2-912F-81B6FE981410}">
      <dgm:prSet/>
      <dgm:spPr/>
      <dgm:t>
        <a:bodyPr/>
        <a:lstStyle/>
        <a:p>
          <a:endParaRPr lang="en-US"/>
        </a:p>
      </dgm:t>
    </dgm:pt>
    <dgm:pt modelId="{E503B02D-47D4-4DE4-9AA8-2E0978C3A737}">
      <dgm:prSet phldrT="[Text]"/>
      <dgm:spPr/>
      <dgm:t>
        <a:bodyPr/>
        <a:lstStyle/>
        <a:p>
          <a:r>
            <a:rPr lang="en-US" dirty="0"/>
            <a:t>Plan</a:t>
          </a:r>
        </a:p>
      </dgm:t>
    </dgm:pt>
    <dgm:pt modelId="{61BC3745-C918-4CAC-A203-98518E00B578}" type="parTrans" cxnId="{72E2CB1D-07DD-4195-A760-0AE398972E26}">
      <dgm:prSet/>
      <dgm:spPr/>
      <dgm:t>
        <a:bodyPr/>
        <a:lstStyle/>
        <a:p>
          <a:endParaRPr lang="en-US"/>
        </a:p>
      </dgm:t>
    </dgm:pt>
    <dgm:pt modelId="{2D40152D-2E64-4EF1-91DD-F64561A59124}" type="sibTrans" cxnId="{72E2CB1D-07DD-4195-A760-0AE398972E26}">
      <dgm:prSet/>
      <dgm:spPr/>
      <dgm:t>
        <a:bodyPr/>
        <a:lstStyle/>
        <a:p>
          <a:endParaRPr lang="en-US"/>
        </a:p>
      </dgm:t>
    </dgm:pt>
    <dgm:pt modelId="{CD22A66F-E96E-4E5A-883E-2F358757288A}">
      <dgm:prSet phldrT="[Text]"/>
      <dgm:spPr>
        <a:solidFill>
          <a:srgbClr val="7030A0"/>
        </a:solidFill>
      </dgm:spPr>
      <dgm:t>
        <a:bodyPr/>
        <a:lstStyle/>
        <a:p>
          <a:r>
            <a:rPr lang="en-US" dirty="0"/>
            <a:t>Act</a:t>
          </a:r>
        </a:p>
      </dgm:t>
    </dgm:pt>
    <dgm:pt modelId="{3BDD62D8-033C-40BC-9FBE-79774F1ED600}" type="parTrans" cxnId="{1919681D-B916-4341-A5A4-AB79B519A706}">
      <dgm:prSet/>
      <dgm:spPr/>
      <dgm:t>
        <a:bodyPr/>
        <a:lstStyle/>
        <a:p>
          <a:endParaRPr lang="en-US"/>
        </a:p>
      </dgm:t>
    </dgm:pt>
    <dgm:pt modelId="{1CE99D10-67D4-477B-975E-5AB3677F41DE}" type="sibTrans" cxnId="{1919681D-B916-4341-A5A4-AB79B519A706}">
      <dgm:prSet/>
      <dgm:spPr/>
      <dgm:t>
        <a:bodyPr/>
        <a:lstStyle/>
        <a:p>
          <a:endParaRPr lang="en-US"/>
        </a:p>
      </dgm:t>
    </dgm:pt>
    <dgm:pt modelId="{8EB9DDA1-CE46-4249-8F5F-EA37AF8ED462}">
      <dgm:prSet/>
      <dgm:spPr/>
      <dgm:t>
        <a:bodyPr/>
        <a:lstStyle/>
        <a:p>
          <a:r>
            <a:rPr lang="en-US" dirty="0"/>
            <a:t>Plan</a:t>
          </a:r>
        </a:p>
      </dgm:t>
    </dgm:pt>
    <dgm:pt modelId="{558501E0-F885-405A-945C-39220B60587D}" type="parTrans" cxnId="{D6943230-EB18-4212-806B-52EB4746E948}">
      <dgm:prSet/>
      <dgm:spPr/>
      <dgm:t>
        <a:bodyPr/>
        <a:lstStyle/>
        <a:p>
          <a:endParaRPr lang="en-US"/>
        </a:p>
      </dgm:t>
    </dgm:pt>
    <dgm:pt modelId="{54381939-146B-4DB4-9DF6-5ECB5265AC0B}" type="sibTrans" cxnId="{D6943230-EB18-4212-806B-52EB4746E948}">
      <dgm:prSet/>
      <dgm:spPr/>
      <dgm:t>
        <a:bodyPr/>
        <a:lstStyle/>
        <a:p>
          <a:endParaRPr lang="en-US"/>
        </a:p>
      </dgm:t>
    </dgm:pt>
    <dgm:pt modelId="{244C7388-EE88-46E4-8817-2E84ABE0D2F8}">
      <dgm:prSet/>
      <dgm:spPr>
        <a:solidFill>
          <a:srgbClr val="00B050"/>
        </a:solidFill>
      </dgm:spPr>
      <dgm:t>
        <a:bodyPr/>
        <a:lstStyle/>
        <a:p>
          <a:r>
            <a:rPr lang="en-US" dirty="0"/>
            <a:t>Study</a:t>
          </a:r>
        </a:p>
      </dgm:t>
    </dgm:pt>
    <dgm:pt modelId="{E59D0912-0128-4692-97A5-6F3552F0C553}" type="parTrans" cxnId="{BF5263F4-9674-4638-A5FD-0D73B158552E}">
      <dgm:prSet/>
      <dgm:spPr/>
      <dgm:t>
        <a:bodyPr/>
        <a:lstStyle/>
        <a:p>
          <a:endParaRPr lang="en-US"/>
        </a:p>
      </dgm:t>
    </dgm:pt>
    <dgm:pt modelId="{0C52AE6C-A161-4DF7-BD65-1CCEBE5B171C}" type="sibTrans" cxnId="{BF5263F4-9674-4638-A5FD-0D73B158552E}">
      <dgm:prSet/>
      <dgm:spPr/>
      <dgm:t>
        <a:bodyPr/>
        <a:lstStyle/>
        <a:p>
          <a:endParaRPr lang="en-US"/>
        </a:p>
      </dgm:t>
    </dgm:pt>
    <dgm:pt modelId="{246D210F-8D06-4FF5-8D82-C96A34A2AB08}">
      <dgm:prSet/>
      <dgm:spPr>
        <a:solidFill>
          <a:srgbClr val="0070C0"/>
        </a:solidFill>
      </dgm:spPr>
      <dgm:t>
        <a:bodyPr/>
        <a:lstStyle/>
        <a:p>
          <a:r>
            <a:rPr lang="en-US" dirty="0"/>
            <a:t>Do</a:t>
          </a:r>
        </a:p>
      </dgm:t>
    </dgm:pt>
    <dgm:pt modelId="{0F7BD52C-5849-4D54-B728-A0CB88C1BF37}" type="parTrans" cxnId="{F37F314C-AF83-421C-A7A7-2D33B83DD935}">
      <dgm:prSet/>
      <dgm:spPr/>
      <dgm:t>
        <a:bodyPr/>
        <a:lstStyle/>
        <a:p>
          <a:endParaRPr lang="en-US"/>
        </a:p>
      </dgm:t>
    </dgm:pt>
    <dgm:pt modelId="{23DF2F7D-F968-47A1-8ECB-939F3C239B3A}" type="sibTrans" cxnId="{F37F314C-AF83-421C-A7A7-2D33B83DD935}">
      <dgm:prSet/>
      <dgm:spPr/>
      <dgm:t>
        <a:bodyPr/>
        <a:lstStyle/>
        <a:p>
          <a:endParaRPr lang="en-US"/>
        </a:p>
      </dgm:t>
    </dgm:pt>
    <dgm:pt modelId="{42F53EF4-8FD9-48C1-9213-7CACCED5371E}" type="pres">
      <dgm:prSet presAssocID="{EEEE7323-2AA4-4584-9422-412F5B3C572D}" presName="compositeShape" presStyleCnt="0">
        <dgm:presLayoutVars>
          <dgm:chMax val="7"/>
          <dgm:dir/>
          <dgm:resizeHandles val="exact"/>
        </dgm:presLayoutVars>
      </dgm:prSet>
      <dgm:spPr/>
    </dgm:pt>
    <dgm:pt modelId="{B75CA2B1-79AB-434D-B703-46A976EE537B}" type="pres">
      <dgm:prSet presAssocID="{EEEE7323-2AA4-4584-9422-412F5B3C572D}" presName="wedge1" presStyleLbl="node1" presStyleIdx="0" presStyleCnt="6"/>
      <dgm:spPr/>
    </dgm:pt>
    <dgm:pt modelId="{8FDFB4E8-2156-4FB2-A441-C1329FF0E7BD}" type="pres">
      <dgm:prSet presAssocID="{EEEE7323-2AA4-4584-9422-412F5B3C572D}" presName="dummy1a" presStyleCnt="0"/>
      <dgm:spPr/>
    </dgm:pt>
    <dgm:pt modelId="{B2ED39B8-6094-4E43-BDC8-0034D0531D2F}" type="pres">
      <dgm:prSet presAssocID="{EEEE7323-2AA4-4584-9422-412F5B3C572D}" presName="dummy1b" presStyleCnt="0"/>
      <dgm:spPr/>
    </dgm:pt>
    <dgm:pt modelId="{6D3C8088-6CC3-4E01-A46A-4081193A1522}" type="pres">
      <dgm:prSet presAssocID="{EEEE7323-2AA4-4584-9422-412F5B3C572D}" presName="wedge1Tx" presStyleLbl="node1" presStyleIdx="0" presStyleCnt="6">
        <dgm:presLayoutVars>
          <dgm:chMax val="0"/>
          <dgm:chPref val="0"/>
          <dgm:bulletEnabled val="1"/>
        </dgm:presLayoutVars>
      </dgm:prSet>
      <dgm:spPr/>
    </dgm:pt>
    <dgm:pt modelId="{1DC94D2D-CB15-4FCD-B00E-A27142E831D0}" type="pres">
      <dgm:prSet presAssocID="{EEEE7323-2AA4-4584-9422-412F5B3C572D}" presName="wedge2" presStyleLbl="node1" presStyleIdx="1" presStyleCnt="6"/>
      <dgm:spPr/>
    </dgm:pt>
    <dgm:pt modelId="{80B21F63-5BD6-4A60-A9B5-00C14ED6F376}" type="pres">
      <dgm:prSet presAssocID="{EEEE7323-2AA4-4584-9422-412F5B3C572D}" presName="dummy2a" presStyleCnt="0"/>
      <dgm:spPr/>
    </dgm:pt>
    <dgm:pt modelId="{FCB64475-C2C2-4319-8D27-1197F83FBB8A}" type="pres">
      <dgm:prSet presAssocID="{EEEE7323-2AA4-4584-9422-412F5B3C572D}" presName="dummy2b" presStyleCnt="0"/>
      <dgm:spPr/>
    </dgm:pt>
    <dgm:pt modelId="{AD6C8911-F7C6-4D00-BC22-1B57EC588AC0}" type="pres">
      <dgm:prSet presAssocID="{EEEE7323-2AA4-4584-9422-412F5B3C572D}" presName="wedge2Tx" presStyleLbl="node1" presStyleIdx="1" presStyleCnt="6">
        <dgm:presLayoutVars>
          <dgm:chMax val="0"/>
          <dgm:chPref val="0"/>
          <dgm:bulletEnabled val="1"/>
        </dgm:presLayoutVars>
      </dgm:prSet>
      <dgm:spPr/>
    </dgm:pt>
    <dgm:pt modelId="{E7F40E82-7FBB-4C16-9504-CB7993E059F1}" type="pres">
      <dgm:prSet presAssocID="{EEEE7323-2AA4-4584-9422-412F5B3C572D}" presName="wedge3" presStyleLbl="node1" presStyleIdx="2" presStyleCnt="6"/>
      <dgm:spPr/>
    </dgm:pt>
    <dgm:pt modelId="{B9793C07-D9B6-439A-90EA-C3AC10812DDD}" type="pres">
      <dgm:prSet presAssocID="{EEEE7323-2AA4-4584-9422-412F5B3C572D}" presName="dummy3a" presStyleCnt="0"/>
      <dgm:spPr/>
    </dgm:pt>
    <dgm:pt modelId="{3B9B160B-6177-44F4-8FFC-B3D0C8965581}" type="pres">
      <dgm:prSet presAssocID="{EEEE7323-2AA4-4584-9422-412F5B3C572D}" presName="dummy3b" presStyleCnt="0"/>
      <dgm:spPr/>
    </dgm:pt>
    <dgm:pt modelId="{AB5E50F4-D78A-4E64-BA31-FEBA97405DC5}" type="pres">
      <dgm:prSet presAssocID="{EEEE7323-2AA4-4584-9422-412F5B3C572D}" presName="wedge3Tx" presStyleLbl="node1" presStyleIdx="2" presStyleCnt="6">
        <dgm:presLayoutVars>
          <dgm:chMax val="0"/>
          <dgm:chPref val="0"/>
          <dgm:bulletEnabled val="1"/>
        </dgm:presLayoutVars>
      </dgm:prSet>
      <dgm:spPr/>
    </dgm:pt>
    <dgm:pt modelId="{AF6CC9E1-9B32-4F36-AF6A-6E816BEAA877}" type="pres">
      <dgm:prSet presAssocID="{EEEE7323-2AA4-4584-9422-412F5B3C572D}" presName="wedge4" presStyleLbl="node1" presStyleIdx="3" presStyleCnt="6"/>
      <dgm:spPr/>
    </dgm:pt>
    <dgm:pt modelId="{753EA414-D63C-4B57-9FF4-918AD5F9486D}" type="pres">
      <dgm:prSet presAssocID="{EEEE7323-2AA4-4584-9422-412F5B3C572D}" presName="dummy4a" presStyleCnt="0"/>
      <dgm:spPr/>
    </dgm:pt>
    <dgm:pt modelId="{57F33D3C-B121-46D6-A204-A05D380E8F53}" type="pres">
      <dgm:prSet presAssocID="{EEEE7323-2AA4-4584-9422-412F5B3C572D}" presName="dummy4b" presStyleCnt="0"/>
      <dgm:spPr/>
    </dgm:pt>
    <dgm:pt modelId="{DBA4A0DD-AD19-4818-A70D-BA8A8C09D5E0}" type="pres">
      <dgm:prSet presAssocID="{EEEE7323-2AA4-4584-9422-412F5B3C572D}" presName="wedge4Tx" presStyleLbl="node1" presStyleIdx="3" presStyleCnt="6">
        <dgm:presLayoutVars>
          <dgm:chMax val="0"/>
          <dgm:chPref val="0"/>
          <dgm:bulletEnabled val="1"/>
        </dgm:presLayoutVars>
      </dgm:prSet>
      <dgm:spPr/>
    </dgm:pt>
    <dgm:pt modelId="{E3BA5CDB-CBAB-44A2-A9D8-DDD082E0A485}" type="pres">
      <dgm:prSet presAssocID="{EEEE7323-2AA4-4584-9422-412F5B3C572D}" presName="wedge5" presStyleLbl="node1" presStyleIdx="4" presStyleCnt="6"/>
      <dgm:spPr/>
    </dgm:pt>
    <dgm:pt modelId="{9F647D55-AB35-45EA-BCFB-A6F7D58147AA}" type="pres">
      <dgm:prSet presAssocID="{EEEE7323-2AA4-4584-9422-412F5B3C572D}" presName="dummy5a" presStyleCnt="0"/>
      <dgm:spPr/>
    </dgm:pt>
    <dgm:pt modelId="{6AF43801-1889-462C-981C-C63EA374CC27}" type="pres">
      <dgm:prSet presAssocID="{EEEE7323-2AA4-4584-9422-412F5B3C572D}" presName="dummy5b" presStyleCnt="0"/>
      <dgm:spPr/>
    </dgm:pt>
    <dgm:pt modelId="{B6CF026C-2145-4A1A-9A62-398B6987B992}" type="pres">
      <dgm:prSet presAssocID="{EEEE7323-2AA4-4584-9422-412F5B3C572D}" presName="wedge5Tx" presStyleLbl="node1" presStyleIdx="4" presStyleCnt="6">
        <dgm:presLayoutVars>
          <dgm:chMax val="0"/>
          <dgm:chPref val="0"/>
          <dgm:bulletEnabled val="1"/>
        </dgm:presLayoutVars>
      </dgm:prSet>
      <dgm:spPr/>
    </dgm:pt>
    <dgm:pt modelId="{73751E66-5E13-43F7-B3B1-454796275075}" type="pres">
      <dgm:prSet presAssocID="{EEEE7323-2AA4-4584-9422-412F5B3C572D}" presName="wedge6" presStyleLbl="node1" presStyleIdx="5" presStyleCnt="6"/>
      <dgm:spPr/>
    </dgm:pt>
    <dgm:pt modelId="{D46FEA2A-859B-4702-8EFD-CB4AFA6B051F}" type="pres">
      <dgm:prSet presAssocID="{EEEE7323-2AA4-4584-9422-412F5B3C572D}" presName="dummy6a" presStyleCnt="0"/>
      <dgm:spPr/>
    </dgm:pt>
    <dgm:pt modelId="{475EE5EC-C8A1-46AC-9A33-44ECF318046E}" type="pres">
      <dgm:prSet presAssocID="{EEEE7323-2AA4-4584-9422-412F5B3C572D}" presName="dummy6b" presStyleCnt="0"/>
      <dgm:spPr/>
    </dgm:pt>
    <dgm:pt modelId="{61B669FD-B31A-42B2-B822-2DAAB12F6429}" type="pres">
      <dgm:prSet presAssocID="{EEEE7323-2AA4-4584-9422-412F5B3C572D}" presName="wedge6Tx" presStyleLbl="node1" presStyleIdx="5" presStyleCnt="6">
        <dgm:presLayoutVars>
          <dgm:chMax val="0"/>
          <dgm:chPref val="0"/>
          <dgm:bulletEnabled val="1"/>
        </dgm:presLayoutVars>
      </dgm:prSet>
      <dgm:spPr/>
    </dgm:pt>
    <dgm:pt modelId="{29DC4D9A-2580-4441-9F17-916B45D09552}" type="pres">
      <dgm:prSet presAssocID="{E1D4485F-FF43-4670-9550-EAA80BCC7EC4}" presName="arrowWedge1" presStyleLbl="fgSibTrans2D1" presStyleIdx="0" presStyleCnt="6"/>
      <dgm:spPr/>
    </dgm:pt>
    <dgm:pt modelId="{CEBE15B7-BB14-426C-8219-6ADA3BA62FBC}" type="pres">
      <dgm:prSet presAssocID="{2D40152D-2E64-4EF1-91DD-F64561A59124}" presName="arrowWedge2" presStyleLbl="fgSibTrans2D1" presStyleIdx="1" presStyleCnt="6"/>
      <dgm:spPr/>
    </dgm:pt>
    <dgm:pt modelId="{627BC70F-9BCF-45EC-BAF5-05FE95F8F05C}" type="pres">
      <dgm:prSet presAssocID="{54381939-146B-4DB4-9DF6-5ECB5265AC0B}" presName="arrowWedge3" presStyleLbl="fgSibTrans2D1" presStyleIdx="2" presStyleCnt="6"/>
      <dgm:spPr/>
    </dgm:pt>
    <dgm:pt modelId="{20B81B1B-7DE8-444F-9C11-1412411F845E}" type="pres">
      <dgm:prSet presAssocID="{23DF2F7D-F968-47A1-8ECB-939F3C239B3A}" presName="arrowWedge4" presStyleLbl="fgSibTrans2D1" presStyleIdx="3" presStyleCnt="6"/>
      <dgm:spPr/>
    </dgm:pt>
    <dgm:pt modelId="{948C730B-65D7-466C-90CB-D450B94E1CA5}" type="pres">
      <dgm:prSet presAssocID="{0C52AE6C-A161-4DF7-BD65-1CCEBE5B171C}" presName="arrowWedge5" presStyleLbl="fgSibTrans2D1" presStyleIdx="4" presStyleCnt="6"/>
      <dgm:spPr/>
    </dgm:pt>
    <dgm:pt modelId="{E2138E5B-F6EA-4EE1-ADA0-40D3F13472A2}" type="pres">
      <dgm:prSet presAssocID="{1CE99D10-67D4-477B-975E-5AB3677F41DE}" presName="arrowWedge6" presStyleLbl="fgSibTrans2D1" presStyleIdx="5" presStyleCnt="6"/>
      <dgm:spPr/>
    </dgm:pt>
  </dgm:ptLst>
  <dgm:cxnLst>
    <dgm:cxn modelId="{1C947E02-2981-4C9D-ACEC-7BBAC0FED2C5}" type="presOf" srcId="{CD22A66F-E96E-4E5A-883E-2F358757288A}" destId="{61B669FD-B31A-42B2-B822-2DAAB12F6429}" srcOrd="1" destOrd="0" presId="urn:microsoft.com/office/officeart/2005/8/layout/cycle8"/>
    <dgm:cxn modelId="{4C5C0607-F844-4DD8-8D6D-4A92794B9091}" type="presOf" srcId="{246D210F-8D06-4FF5-8D82-C96A34A2AB08}" destId="{AF6CC9E1-9B32-4F36-AF6A-6E816BEAA877}" srcOrd="0" destOrd="0" presId="urn:microsoft.com/office/officeart/2005/8/layout/cycle8"/>
    <dgm:cxn modelId="{B8B65307-9160-4E87-A78B-8CDFC128F50E}" type="presOf" srcId="{CD22A66F-E96E-4E5A-883E-2F358757288A}" destId="{73751E66-5E13-43F7-B3B1-454796275075}" srcOrd="0" destOrd="0" presId="urn:microsoft.com/office/officeart/2005/8/layout/cycle8"/>
    <dgm:cxn modelId="{073F260B-3999-43A2-912F-81B6FE981410}" srcId="{EEEE7323-2AA4-4584-9422-412F5B3C572D}" destId="{1F92A56E-4BA1-4A6B-B83D-F76B359B2998}" srcOrd="0" destOrd="0" parTransId="{3247E61E-10E6-4DEE-838C-0A4C886B3C66}" sibTransId="{E1D4485F-FF43-4670-9550-EAA80BCC7EC4}"/>
    <dgm:cxn modelId="{C31E6410-1037-416F-ACDB-4B6B621F2712}" type="presOf" srcId="{8EB9DDA1-CE46-4249-8F5F-EA37AF8ED462}" destId="{E7F40E82-7FBB-4C16-9504-CB7993E059F1}" srcOrd="0" destOrd="0" presId="urn:microsoft.com/office/officeart/2005/8/layout/cycle8"/>
    <dgm:cxn modelId="{1CF2D611-384A-4A72-883E-3EB6E9DF29FE}" type="presOf" srcId="{1F92A56E-4BA1-4A6B-B83D-F76B359B2998}" destId="{6D3C8088-6CC3-4E01-A46A-4081193A1522}" srcOrd="1" destOrd="0" presId="urn:microsoft.com/office/officeart/2005/8/layout/cycle8"/>
    <dgm:cxn modelId="{51B94514-38F9-44A9-9695-FDD9B99F548B}" type="presOf" srcId="{244C7388-EE88-46E4-8817-2E84ABE0D2F8}" destId="{B6CF026C-2145-4A1A-9A62-398B6987B992}" srcOrd="1" destOrd="0" presId="urn:microsoft.com/office/officeart/2005/8/layout/cycle8"/>
    <dgm:cxn modelId="{1919681D-B916-4341-A5A4-AB79B519A706}" srcId="{EEEE7323-2AA4-4584-9422-412F5B3C572D}" destId="{CD22A66F-E96E-4E5A-883E-2F358757288A}" srcOrd="5" destOrd="0" parTransId="{3BDD62D8-033C-40BC-9FBE-79774F1ED600}" sibTransId="{1CE99D10-67D4-477B-975E-5AB3677F41DE}"/>
    <dgm:cxn modelId="{72E2CB1D-07DD-4195-A760-0AE398972E26}" srcId="{EEEE7323-2AA4-4584-9422-412F5B3C572D}" destId="{E503B02D-47D4-4DE4-9AA8-2E0978C3A737}" srcOrd="1" destOrd="0" parTransId="{61BC3745-C918-4CAC-A203-98518E00B578}" sibTransId="{2D40152D-2E64-4EF1-91DD-F64561A59124}"/>
    <dgm:cxn modelId="{D6943230-EB18-4212-806B-52EB4746E948}" srcId="{EEEE7323-2AA4-4584-9422-412F5B3C572D}" destId="{8EB9DDA1-CE46-4249-8F5F-EA37AF8ED462}" srcOrd="2" destOrd="0" parTransId="{558501E0-F885-405A-945C-39220B60587D}" sibTransId="{54381939-146B-4DB4-9DF6-5ECB5265AC0B}"/>
    <dgm:cxn modelId="{AA51D33A-627C-4196-8885-C9CA3E0B73F8}" type="presOf" srcId="{244C7388-EE88-46E4-8817-2E84ABE0D2F8}" destId="{E3BA5CDB-CBAB-44A2-A9D8-DDD082E0A485}" srcOrd="0" destOrd="0" presId="urn:microsoft.com/office/officeart/2005/8/layout/cycle8"/>
    <dgm:cxn modelId="{367EE13E-6D6F-4161-8FAB-4DD988322B7F}" type="presOf" srcId="{E503B02D-47D4-4DE4-9AA8-2E0978C3A737}" destId="{1DC94D2D-CB15-4FCD-B00E-A27142E831D0}" srcOrd="0" destOrd="0" presId="urn:microsoft.com/office/officeart/2005/8/layout/cycle8"/>
    <dgm:cxn modelId="{F37F314C-AF83-421C-A7A7-2D33B83DD935}" srcId="{EEEE7323-2AA4-4584-9422-412F5B3C572D}" destId="{246D210F-8D06-4FF5-8D82-C96A34A2AB08}" srcOrd="3" destOrd="0" parTransId="{0F7BD52C-5849-4D54-B728-A0CB88C1BF37}" sibTransId="{23DF2F7D-F968-47A1-8ECB-939F3C239B3A}"/>
    <dgm:cxn modelId="{55477C4F-9E26-418E-AB1E-5CEB5CA20DF3}" type="presOf" srcId="{8EB9DDA1-CE46-4249-8F5F-EA37AF8ED462}" destId="{AB5E50F4-D78A-4E64-BA31-FEBA97405DC5}" srcOrd="1" destOrd="0" presId="urn:microsoft.com/office/officeart/2005/8/layout/cycle8"/>
    <dgm:cxn modelId="{EDB0AD9C-E148-47FE-81CC-1B03AFCFEB52}" type="presOf" srcId="{E503B02D-47D4-4DE4-9AA8-2E0978C3A737}" destId="{AD6C8911-F7C6-4D00-BC22-1B57EC588AC0}" srcOrd="1" destOrd="0" presId="urn:microsoft.com/office/officeart/2005/8/layout/cycle8"/>
    <dgm:cxn modelId="{4104CDB4-1392-4C16-801E-69A9EF8A5187}" type="presOf" srcId="{EEEE7323-2AA4-4584-9422-412F5B3C572D}" destId="{42F53EF4-8FD9-48C1-9213-7CACCED5371E}" srcOrd="0" destOrd="0" presId="urn:microsoft.com/office/officeart/2005/8/layout/cycle8"/>
    <dgm:cxn modelId="{0CC804DD-F59F-4FD5-B838-1EA67FDE5FF8}" type="presOf" srcId="{1F92A56E-4BA1-4A6B-B83D-F76B359B2998}" destId="{B75CA2B1-79AB-434D-B703-46A976EE537B}" srcOrd="0" destOrd="0" presId="urn:microsoft.com/office/officeart/2005/8/layout/cycle8"/>
    <dgm:cxn modelId="{BF5263F4-9674-4638-A5FD-0D73B158552E}" srcId="{EEEE7323-2AA4-4584-9422-412F5B3C572D}" destId="{244C7388-EE88-46E4-8817-2E84ABE0D2F8}" srcOrd="4" destOrd="0" parTransId="{E59D0912-0128-4692-97A5-6F3552F0C553}" sibTransId="{0C52AE6C-A161-4DF7-BD65-1CCEBE5B171C}"/>
    <dgm:cxn modelId="{59A1ABF6-8877-42B0-90AE-FAD13540B656}" type="presOf" srcId="{246D210F-8D06-4FF5-8D82-C96A34A2AB08}" destId="{DBA4A0DD-AD19-4818-A70D-BA8A8C09D5E0}" srcOrd="1" destOrd="0" presId="urn:microsoft.com/office/officeart/2005/8/layout/cycle8"/>
    <dgm:cxn modelId="{5EE13D8B-A2ED-4891-B42B-AB3EA7C92CBA}" type="presParOf" srcId="{42F53EF4-8FD9-48C1-9213-7CACCED5371E}" destId="{B75CA2B1-79AB-434D-B703-46A976EE537B}" srcOrd="0" destOrd="0" presId="urn:microsoft.com/office/officeart/2005/8/layout/cycle8"/>
    <dgm:cxn modelId="{BE909367-AF82-4490-B305-6AF50E3109AE}" type="presParOf" srcId="{42F53EF4-8FD9-48C1-9213-7CACCED5371E}" destId="{8FDFB4E8-2156-4FB2-A441-C1329FF0E7BD}" srcOrd="1" destOrd="0" presId="urn:microsoft.com/office/officeart/2005/8/layout/cycle8"/>
    <dgm:cxn modelId="{3E000925-FBD3-413C-AAF3-27B7E886AADF}" type="presParOf" srcId="{42F53EF4-8FD9-48C1-9213-7CACCED5371E}" destId="{B2ED39B8-6094-4E43-BDC8-0034D0531D2F}" srcOrd="2" destOrd="0" presId="urn:microsoft.com/office/officeart/2005/8/layout/cycle8"/>
    <dgm:cxn modelId="{29C5F130-7FDD-4056-958C-8013BCFA0B59}" type="presParOf" srcId="{42F53EF4-8FD9-48C1-9213-7CACCED5371E}" destId="{6D3C8088-6CC3-4E01-A46A-4081193A1522}" srcOrd="3" destOrd="0" presId="urn:microsoft.com/office/officeart/2005/8/layout/cycle8"/>
    <dgm:cxn modelId="{FA01FAB7-092C-485A-94A0-553AB0B6C7F0}" type="presParOf" srcId="{42F53EF4-8FD9-48C1-9213-7CACCED5371E}" destId="{1DC94D2D-CB15-4FCD-B00E-A27142E831D0}" srcOrd="4" destOrd="0" presId="urn:microsoft.com/office/officeart/2005/8/layout/cycle8"/>
    <dgm:cxn modelId="{29680C29-B086-433A-896B-DB756AEDD94C}" type="presParOf" srcId="{42F53EF4-8FD9-48C1-9213-7CACCED5371E}" destId="{80B21F63-5BD6-4A60-A9B5-00C14ED6F376}" srcOrd="5" destOrd="0" presId="urn:microsoft.com/office/officeart/2005/8/layout/cycle8"/>
    <dgm:cxn modelId="{CCFE172F-A4F8-4459-A99B-1CE14C849AE3}" type="presParOf" srcId="{42F53EF4-8FD9-48C1-9213-7CACCED5371E}" destId="{FCB64475-C2C2-4319-8D27-1197F83FBB8A}" srcOrd="6" destOrd="0" presId="urn:microsoft.com/office/officeart/2005/8/layout/cycle8"/>
    <dgm:cxn modelId="{9BAA446C-7B08-4402-836E-D84ABF2C66D7}" type="presParOf" srcId="{42F53EF4-8FD9-48C1-9213-7CACCED5371E}" destId="{AD6C8911-F7C6-4D00-BC22-1B57EC588AC0}" srcOrd="7" destOrd="0" presId="urn:microsoft.com/office/officeart/2005/8/layout/cycle8"/>
    <dgm:cxn modelId="{93FEA22F-3C63-466A-B853-13FC16B9625C}" type="presParOf" srcId="{42F53EF4-8FD9-48C1-9213-7CACCED5371E}" destId="{E7F40E82-7FBB-4C16-9504-CB7993E059F1}" srcOrd="8" destOrd="0" presId="urn:microsoft.com/office/officeart/2005/8/layout/cycle8"/>
    <dgm:cxn modelId="{34A1C2D3-B821-495E-B61B-7CE60F21CE21}" type="presParOf" srcId="{42F53EF4-8FD9-48C1-9213-7CACCED5371E}" destId="{B9793C07-D9B6-439A-90EA-C3AC10812DDD}" srcOrd="9" destOrd="0" presId="urn:microsoft.com/office/officeart/2005/8/layout/cycle8"/>
    <dgm:cxn modelId="{64C40A69-BD77-45D3-A350-738AE2EF838F}" type="presParOf" srcId="{42F53EF4-8FD9-48C1-9213-7CACCED5371E}" destId="{3B9B160B-6177-44F4-8FFC-B3D0C8965581}" srcOrd="10" destOrd="0" presId="urn:microsoft.com/office/officeart/2005/8/layout/cycle8"/>
    <dgm:cxn modelId="{30993554-8491-46C8-B070-CDF7546F760E}" type="presParOf" srcId="{42F53EF4-8FD9-48C1-9213-7CACCED5371E}" destId="{AB5E50F4-D78A-4E64-BA31-FEBA97405DC5}" srcOrd="11" destOrd="0" presId="urn:microsoft.com/office/officeart/2005/8/layout/cycle8"/>
    <dgm:cxn modelId="{46BCDA10-64FE-48B0-A6E1-034341290645}" type="presParOf" srcId="{42F53EF4-8FD9-48C1-9213-7CACCED5371E}" destId="{AF6CC9E1-9B32-4F36-AF6A-6E816BEAA877}" srcOrd="12" destOrd="0" presId="urn:microsoft.com/office/officeart/2005/8/layout/cycle8"/>
    <dgm:cxn modelId="{91B2E7AE-04CE-46D7-957F-0DA43B69A86C}" type="presParOf" srcId="{42F53EF4-8FD9-48C1-9213-7CACCED5371E}" destId="{753EA414-D63C-4B57-9FF4-918AD5F9486D}" srcOrd="13" destOrd="0" presId="urn:microsoft.com/office/officeart/2005/8/layout/cycle8"/>
    <dgm:cxn modelId="{BB261368-4CB1-4D23-B8AE-518B9A2D1FF9}" type="presParOf" srcId="{42F53EF4-8FD9-48C1-9213-7CACCED5371E}" destId="{57F33D3C-B121-46D6-A204-A05D380E8F53}" srcOrd="14" destOrd="0" presId="urn:microsoft.com/office/officeart/2005/8/layout/cycle8"/>
    <dgm:cxn modelId="{001665E9-9880-4861-A37F-0A9D75CFB7B6}" type="presParOf" srcId="{42F53EF4-8FD9-48C1-9213-7CACCED5371E}" destId="{DBA4A0DD-AD19-4818-A70D-BA8A8C09D5E0}" srcOrd="15" destOrd="0" presId="urn:microsoft.com/office/officeart/2005/8/layout/cycle8"/>
    <dgm:cxn modelId="{C8FE2C16-A1CB-4466-984A-10B5D3EF7E97}" type="presParOf" srcId="{42F53EF4-8FD9-48C1-9213-7CACCED5371E}" destId="{E3BA5CDB-CBAB-44A2-A9D8-DDD082E0A485}" srcOrd="16" destOrd="0" presId="urn:microsoft.com/office/officeart/2005/8/layout/cycle8"/>
    <dgm:cxn modelId="{4CAABB59-75A0-44E4-9496-30674ED72123}" type="presParOf" srcId="{42F53EF4-8FD9-48C1-9213-7CACCED5371E}" destId="{9F647D55-AB35-45EA-BCFB-A6F7D58147AA}" srcOrd="17" destOrd="0" presId="urn:microsoft.com/office/officeart/2005/8/layout/cycle8"/>
    <dgm:cxn modelId="{045EAEA5-62CC-4BA5-9868-33A36C563575}" type="presParOf" srcId="{42F53EF4-8FD9-48C1-9213-7CACCED5371E}" destId="{6AF43801-1889-462C-981C-C63EA374CC27}" srcOrd="18" destOrd="0" presId="urn:microsoft.com/office/officeart/2005/8/layout/cycle8"/>
    <dgm:cxn modelId="{10E88520-9897-4D7B-8C53-B08C99879532}" type="presParOf" srcId="{42F53EF4-8FD9-48C1-9213-7CACCED5371E}" destId="{B6CF026C-2145-4A1A-9A62-398B6987B992}" srcOrd="19" destOrd="0" presId="urn:microsoft.com/office/officeart/2005/8/layout/cycle8"/>
    <dgm:cxn modelId="{3C219636-0F35-4C7F-AD17-7CA84117BBEC}" type="presParOf" srcId="{42F53EF4-8FD9-48C1-9213-7CACCED5371E}" destId="{73751E66-5E13-43F7-B3B1-454796275075}" srcOrd="20" destOrd="0" presId="urn:microsoft.com/office/officeart/2005/8/layout/cycle8"/>
    <dgm:cxn modelId="{F23FDCE3-4C1E-4817-9EB7-48D377252D3A}" type="presParOf" srcId="{42F53EF4-8FD9-48C1-9213-7CACCED5371E}" destId="{D46FEA2A-859B-4702-8EFD-CB4AFA6B051F}" srcOrd="21" destOrd="0" presId="urn:microsoft.com/office/officeart/2005/8/layout/cycle8"/>
    <dgm:cxn modelId="{C5B57FF8-8054-4E53-8377-ABAD65341FDF}" type="presParOf" srcId="{42F53EF4-8FD9-48C1-9213-7CACCED5371E}" destId="{475EE5EC-C8A1-46AC-9A33-44ECF318046E}" srcOrd="22" destOrd="0" presId="urn:microsoft.com/office/officeart/2005/8/layout/cycle8"/>
    <dgm:cxn modelId="{34AC0B32-3D70-45F4-8B7A-9B7F19E76813}" type="presParOf" srcId="{42F53EF4-8FD9-48C1-9213-7CACCED5371E}" destId="{61B669FD-B31A-42B2-B822-2DAAB12F6429}" srcOrd="23" destOrd="0" presId="urn:microsoft.com/office/officeart/2005/8/layout/cycle8"/>
    <dgm:cxn modelId="{54A48576-87E3-40FD-8739-D30B93D2CA05}" type="presParOf" srcId="{42F53EF4-8FD9-48C1-9213-7CACCED5371E}" destId="{29DC4D9A-2580-4441-9F17-916B45D09552}" srcOrd="24" destOrd="0" presId="urn:microsoft.com/office/officeart/2005/8/layout/cycle8"/>
    <dgm:cxn modelId="{4F4E4EC9-2FFC-4970-840F-9AA159C26E0A}" type="presParOf" srcId="{42F53EF4-8FD9-48C1-9213-7CACCED5371E}" destId="{CEBE15B7-BB14-426C-8219-6ADA3BA62FBC}" srcOrd="25" destOrd="0" presId="urn:microsoft.com/office/officeart/2005/8/layout/cycle8"/>
    <dgm:cxn modelId="{EBF40716-8BA9-49B3-BED3-736C39924E70}" type="presParOf" srcId="{42F53EF4-8FD9-48C1-9213-7CACCED5371E}" destId="{627BC70F-9BCF-45EC-BAF5-05FE95F8F05C}" srcOrd="26" destOrd="0" presId="urn:microsoft.com/office/officeart/2005/8/layout/cycle8"/>
    <dgm:cxn modelId="{E3BDD120-7050-47A0-8570-46AFC9EB615B}" type="presParOf" srcId="{42F53EF4-8FD9-48C1-9213-7CACCED5371E}" destId="{20B81B1B-7DE8-444F-9C11-1412411F845E}" srcOrd="27" destOrd="0" presId="urn:microsoft.com/office/officeart/2005/8/layout/cycle8"/>
    <dgm:cxn modelId="{453485DC-465D-4057-A7D9-C7B806C94989}" type="presParOf" srcId="{42F53EF4-8FD9-48C1-9213-7CACCED5371E}" destId="{948C730B-65D7-466C-90CB-D450B94E1CA5}" srcOrd="28" destOrd="0" presId="urn:microsoft.com/office/officeart/2005/8/layout/cycle8"/>
    <dgm:cxn modelId="{1DADAC7C-114E-4A29-BC2C-DB5F4D54275C}" type="presParOf" srcId="{42F53EF4-8FD9-48C1-9213-7CACCED5371E}" destId="{E2138E5B-F6EA-4EE1-ADA0-40D3F13472A2}"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70C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you going to try?</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24764" custLinFactNeighborY="75000">
        <dgm:presLayoutVars>
          <dgm:chMax val="1"/>
          <dgm:bulletEnabled val="1"/>
        </dgm:presLayoutVars>
      </dgm:prSet>
      <dgm:spPr/>
    </dgm:pt>
  </dgm:ptLst>
  <dgm:cxnLst>
    <dgm:cxn modelId="{61D6E216-02B5-4669-A248-5AEA0BFB6D26}"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951282AD-24A0-4DFA-93B7-DD8670BE9EA7}" type="presOf" srcId="{4EB36A9E-212A-4BB2-8DCA-6F9D673FAD86}" destId="{2B4B744D-92E3-4A93-9316-D84E2ADD7E38}" srcOrd="0" destOrd="0" presId="urn:microsoft.com/office/officeart/2005/8/layout/vList5"/>
    <dgm:cxn modelId="{7AC4263B-C1B3-47E2-A840-92BE195B5857}" type="presParOf" srcId="{2B4B744D-92E3-4A93-9316-D84E2ADD7E38}" destId="{9C7A27B2-2FAC-47A9-A277-E6F1E7D49FFF}" srcOrd="0" destOrd="0" presId="urn:microsoft.com/office/officeart/2005/8/layout/vList5"/>
    <dgm:cxn modelId="{51BDEECE-E818-44EC-9649-CEB91F676754}"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70C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the results showing you?</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68491" custLinFactNeighborX="1267" custLinFactNeighborY="-49">
        <dgm:presLayoutVars>
          <dgm:chMax val="1"/>
          <dgm:bulletEnabled val="1"/>
        </dgm:presLayoutVars>
      </dgm:prSet>
      <dgm:spPr/>
    </dgm:pt>
  </dgm:ptLst>
  <dgm:cxnLst>
    <dgm:cxn modelId="{13393A4F-2D69-4D9B-8860-668B907712A6}" type="presOf" srcId="{4EB36A9E-212A-4BB2-8DCA-6F9D673FAD86}" destId="{2B4B744D-92E3-4A93-9316-D84E2ADD7E3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9098DDB2-6F77-4E42-BA78-7705AFBBD5DE}" type="presOf" srcId="{1BD605F8-119F-4BEC-8C06-E9599FD9E60D}" destId="{97731D48-D88D-4A9A-835F-A9E2F7F673F8}" srcOrd="0" destOrd="0" presId="urn:microsoft.com/office/officeart/2005/8/layout/vList5"/>
    <dgm:cxn modelId="{F2D27EDB-73DC-47B1-9CF4-60277B9F4B43}" type="presParOf" srcId="{2B4B744D-92E3-4A93-9316-D84E2ADD7E38}" destId="{9C7A27B2-2FAC-47A9-A277-E6F1E7D49FFF}" srcOrd="0" destOrd="0" presId="urn:microsoft.com/office/officeart/2005/8/layout/vList5"/>
    <dgm:cxn modelId="{64B2A388-5762-4F3B-A9D1-29B09F9E2387}"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70C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Try on a small scale.</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38635">
        <dgm:presLayoutVars>
          <dgm:chMax val="1"/>
          <dgm:bulletEnabled val="1"/>
        </dgm:presLayoutVars>
      </dgm:prSet>
      <dgm:spPr/>
    </dgm:pt>
  </dgm:ptLst>
  <dgm:cxnLst>
    <dgm:cxn modelId="{B8518B85-9FAF-452A-B532-1D0BB366DC83}" type="presOf" srcId="{4EB36A9E-212A-4BB2-8DCA-6F9D673FAD86}" destId="{2B4B744D-92E3-4A93-9316-D84E2ADD7E3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43B3A8DB-12A4-43D0-B249-E61A668F4FDA}" type="presOf" srcId="{1BD605F8-119F-4BEC-8C06-E9599FD9E60D}" destId="{97731D48-D88D-4A9A-835F-A9E2F7F673F8}" srcOrd="0" destOrd="0" presId="urn:microsoft.com/office/officeart/2005/8/layout/vList5"/>
    <dgm:cxn modelId="{C899F163-D73D-49C8-9110-F6806D898AC1}" type="presParOf" srcId="{2B4B744D-92E3-4A93-9316-D84E2ADD7E38}" destId="{9C7A27B2-2FAC-47A9-A277-E6F1E7D49FFF}" srcOrd="0" destOrd="0" presId="urn:microsoft.com/office/officeart/2005/8/layout/vList5"/>
    <dgm:cxn modelId="{36180D51-E871-4143-8F13-B4A6AF4D7716}"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70C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data will you collect?</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25000">
        <dgm:presLayoutVars>
          <dgm:chMax val="1"/>
          <dgm:bulletEnabled val="1"/>
        </dgm:presLayoutVars>
      </dgm:prSet>
      <dgm:spPr/>
    </dgm:pt>
  </dgm:ptLst>
  <dgm:cxnLst>
    <dgm:cxn modelId="{C98FC48E-116B-4CEE-8DCC-04B6021DC149}" srcId="{4EB36A9E-212A-4BB2-8DCA-6F9D673FAD86}" destId="{1BD605F8-119F-4BEC-8C06-E9599FD9E60D}" srcOrd="0" destOrd="0" parTransId="{8CCE3547-C89F-43AA-A8DF-96F6176AB893}" sibTransId="{DD3039AE-570A-4C0B-A6D3-5221B3D3C7BF}"/>
    <dgm:cxn modelId="{884717CE-21E9-4CE0-A2E8-8F15E3F60F10}" type="presOf" srcId="{1BD605F8-119F-4BEC-8C06-E9599FD9E60D}" destId="{97731D48-D88D-4A9A-835F-A9E2F7F673F8}" srcOrd="0" destOrd="0" presId="urn:microsoft.com/office/officeart/2005/8/layout/vList5"/>
    <dgm:cxn modelId="{96136CEF-853E-4638-8C79-BB2BCA5C2BCD}" type="presOf" srcId="{4EB36A9E-212A-4BB2-8DCA-6F9D673FAD86}" destId="{2B4B744D-92E3-4A93-9316-D84E2ADD7E38}" srcOrd="0" destOrd="0" presId="urn:microsoft.com/office/officeart/2005/8/layout/vList5"/>
    <dgm:cxn modelId="{CFC28384-475A-475C-BADD-1CC684DA5102}" type="presParOf" srcId="{2B4B744D-92E3-4A93-9316-D84E2ADD7E38}" destId="{9C7A27B2-2FAC-47A9-A277-E6F1E7D49FFF}" srcOrd="0" destOrd="0" presId="urn:microsoft.com/office/officeart/2005/8/layout/vList5"/>
    <dgm:cxn modelId="{A6FBA9B2-36DE-4992-97DA-34C4ECF91CF7}"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1B360E4-6988-40C2-8561-91DA605D313E}" type="doc">
      <dgm:prSet loTypeId="urn:microsoft.com/office/officeart/2005/8/layout/cycle8" loCatId="cycle" qsTypeId="urn:microsoft.com/office/officeart/2005/8/quickstyle/simple1" qsCatId="simple" csTypeId="urn:microsoft.com/office/officeart/2005/8/colors/accent1_2" csCatId="accent1" phldr="1"/>
      <dgm:spPr/>
    </dgm:pt>
    <dgm:pt modelId="{22831E09-A8CB-48FB-B168-F2378EA628B9}">
      <dgm:prSet phldrT="[Text]"/>
      <dgm:spPr>
        <a:solidFill>
          <a:schemeClr val="bg1"/>
        </a:solidFill>
      </dgm:spPr>
      <dgm:t>
        <a:bodyPr/>
        <a:lstStyle/>
        <a:p>
          <a:r>
            <a:rPr lang="en-US" dirty="0"/>
            <a:t> </a:t>
          </a:r>
        </a:p>
      </dgm:t>
    </dgm:pt>
    <dgm:pt modelId="{CE88493F-C7F6-4D18-B26A-7B7657FCC4C3}" type="parTrans" cxnId="{BD4EA4FD-E37E-45BB-8EC6-C218F1E05978}">
      <dgm:prSet/>
      <dgm:spPr/>
      <dgm:t>
        <a:bodyPr/>
        <a:lstStyle/>
        <a:p>
          <a:endParaRPr lang="en-US"/>
        </a:p>
      </dgm:t>
    </dgm:pt>
    <dgm:pt modelId="{91165886-B444-4008-B1FA-DCD0282BD9CF}" type="sibTrans" cxnId="{BD4EA4FD-E37E-45BB-8EC6-C218F1E05978}">
      <dgm:prSet/>
      <dgm:spPr/>
      <dgm:t>
        <a:bodyPr/>
        <a:lstStyle/>
        <a:p>
          <a:endParaRPr lang="en-US"/>
        </a:p>
      </dgm:t>
    </dgm:pt>
    <dgm:pt modelId="{C89C87E9-D80C-4618-9620-B44FF1951AE7}">
      <dgm:prSet phldrT="[Text]"/>
      <dgm:spPr>
        <a:solidFill>
          <a:schemeClr val="bg1"/>
        </a:solidFill>
      </dgm:spPr>
      <dgm:t>
        <a:bodyPr/>
        <a:lstStyle/>
        <a:p>
          <a:r>
            <a:rPr lang="en-US" dirty="0"/>
            <a:t> </a:t>
          </a:r>
        </a:p>
      </dgm:t>
    </dgm:pt>
    <dgm:pt modelId="{F0375CF3-4D2B-4917-ADC0-5F98CE807E51}" type="parTrans" cxnId="{B0995F01-869B-4936-9496-7956D3525ACF}">
      <dgm:prSet/>
      <dgm:spPr/>
      <dgm:t>
        <a:bodyPr/>
        <a:lstStyle/>
        <a:p>
          <a:endParaRPr lang="en-US"/>
        </a:p>
      </dgm:t>
    </dgm:pt>
    <dgm:pt modelId="{B804B437-A61B-4CAB-AA9F-13F11182FD76}" type="sibTrans" cxnId="{B0995F01-869B-4936-9496-7956D3525ACF}">
      <dgm:prSet/>
      <dgm:spPr/>
      <dgm:t>
        <a:bodyPr/>
        <a:lstStyle/>
        <a:p>
          <a:endParaRPr lang="en-US"/>
        </a:p>
      </dgm:t>
    </dgm:pt>
    <dgm:pt modelId="{A25DF3B7-AF8E-4D9C-A572-58D8AB4905CA}">
      <dgm:prSet/>
      <dgm:spPr>
        <a:solidFill>
          <a:srgbClr val="00B050"/>
        </a:solidFill>
      </dgm:spPr>
      <dgm:t>
        <a:bodyPr/>
        <a:lstStyle/>
        <a:p>
          <a:r>
            <a:rPr lang="en-US" dirty="0"/>
            <a:t>Study</a:t>
          </a:r>
        </a:p>
      </dgm:t>
    </dgm:pt>
    <dgm:pt modelId="{1488576D-6D99-43C1-A7E7-157AB29525DB}" type="parTrans" cxnId="{7870A7BA-91C4-46A6-9180-E37084DF0B93}">
      <dgm:prSet/>
      <dgm:spPr/>
      <dgm:t>
        <a:bodyPr/>
        <a:lstStyle/>
        <a:p>
          <a:endParaRPr lang="en-US"/>
        </a:p>
      </dgm:t>
    </dgm:pt>
    <dgm:pt modelId="{BF8E1BA2-223D-4E53-AB36-C2299755E36A}" type="sibTrans" cxnId="{7870A7BA-91C4-46A6-9180-E37084DF0B93}">
      <dgm:prSet/>
      <dgm:spPr/>
      <dgm:t>
        <a:bodyPr/>
        <a:lstStyle/>
        <a:p>
          <a:endParaRPr lang="en-US"/>
        </a:p>
      </dgm:t>
    </dgm:pt>
    <dgm:pt modelId="{9B605817-1934-456B-8C26-87DDFB7D6EE7}">
      <dgm:prSet/>
      <dgm:spPr>
        <a:solidFill>
          <a:schemeClr val="bg1"/>
        </a:solidFill>
      </dgm:spPr>
      <dgm:t>
        <a:bodyPr/>
        <a:lstStyle/>
        <a:p>
          <a:r>
            <a:rPr lang="en-US" dirty="0"/>
            <a:t>Do</a:t>
          </a:r>
        </a:p>
      </dgm:t>
    </dgm:pt>
    <dgm:pt modelId="{A1CF2F4F-CB76-486C-B4CB-90C0523C1AC4}" type="parTrans" cxnId="{6C0705C1-6243-4092-85E4-A4DC37D5AB08}">
      <dgm:prSet/>
      <dgm:spPr/>
      <dgm:t>
        <a:bodyPr/>
        <a:lstStyle/>
        <a:p>
          <a:endParaRPr lang="en-US"/>
        </a:p>
      </dgm:t>
    </dgm:pt>
    <dgm:pt modelId="{E15266D6-9BD7-42DA-AC9C-35712DF145DE}" type="sibTrans" cxnId="{6C0705C1-6243-4092-85E4-A4DC37D5AB08}">
      <dgm:prSet/>
      <dgm:spPr/>
      <dgm:t>
        <a:bodyPr/>
        <a:lstStyle/>
        <a:p>
          <a:endParaRPr lang="en-US"/>
        </a:p>
      </dgm:t>
    </dgm:pt>
    <dgm:pt modelId="{B7BA1E2A-0A33-4021-9921-196EE1A132E5}">
      <dgm:prSet/>
      <dgm:spPr>
        <a:solidFill>
          <a:schemeClr val="bg1"/>
        </a:solidFill>
      </dgm:spPr>
      <dgm:t>
        <a:bodyPr/>
        <a:lstStyle/>
        <a:p>
          <a:endParaRPr lang="en-US"/>
        </a:p>
      </dgm:t>
    </dgm:pt>
    <dgm:pt modelId="{F89430C1-4B00-45BD-A8F3-32528EF3D9CA}" type="parTrans" cxnId="{56B40F13-0191-49BA-8BE6-561C6D32CF11}">
      <dgm:prSet/>
      <dgm:spPr/>
      <dgm:t>
        <a:bodyPr/>
        <a:lstStyle/>
        <a:p>
          <a:endParaRPr lang="en-US"/>
        </a:p>
      </dgm:t>
    </dgm:pt>
    <dgm:pt modelId="{BA5B103A-A837-4E0E-984B-4D61D22169F5}" type="sibTrans" cxnId="{56B40F13-0191-49BA-8BE6-561C6D32CF11}">
      <dgm:prSet/>
      <dgm:spPr/>
      <dgm:t>
        <a:bodyPr/>
        <a:lstStyle/>
        <a:p>
          <a:endParaRPr lang="en-US"/>
        </a:p>
      </dgm:t>
    </dgm:pt>
    <dgm:pt modelId="{C8869675-069B-4DD3-B6F5-41F1998AF40F}">
      <dgm:prSet/>
      <dgm:spPr>
        <a:solidFill>
          <a:schemeClr val="bg1"/>
        </a:solidFill>
      </dgm:spPr>
      <dgm:t>
        <a:bodyPr/>
        <a:lstStyle/>
        <a:p>
          <a:endParaRPr lang="en-US"/>
        </a:p>
      </dgm:t>
    </dgm:pt>
    <dgm:pt modelId="{207FEB66-D984-4974-A6F0-F8B235D63884}" type="parTrans" cxnId="{8B343981-337A-4A41-BF8C-0F2C3E7FAAA6}">
      <dgm:prSet/>
      <dgm:spPr/>
      <dgm:t>
        <a:bodyPr/>
        <a:lstStyle/>
        <a:p>
          <a:endParaRPr lang="en-US"/>
        </a:p>
      </dgm:t>
    </dgm:pt>
    <dgm:pt modelId="{F7798880-0D3F-4AC7-A4C2-25DFC5164D58}" type="sibTrans" cxnId="{8B343981-337A-4A41-BF8C-0F2C3E7FAAA6}">
      <dgm:prSet/>
      <dgm:spPr/>
      <dgm:t>
        <a:bodyPr/>
        <a:lstStyle/>
        <a:p>
          <a:endParaRPr lang="en-US"/>
        </a:p>
      </dgm:t>
    </dgm:pt>
    <dgm:pt modelId="{B22D81FC-773B-4925-822A-95BAAC2190AC}" type="pres">
      <dgm:prSet presAssocID="{A1B360E4-6988-40C2-8561-91DA605D313E}" presName="compositeShape" presStyleCnt="0">
        <dgm:presLayoutVars>
          <dgm:chMax val="7"/>
          <dgm:dir/>
          <dgm:resizeHandles val="exact"/>
        </dgm:presLayoutVars>
      </dgm:prSet>
      <dgm:spPr/>
    </dgm:pt>
    <dgm:pt modelId="{595D8F13-3034-4377-81C7-C64FB384F1AF}" type="pres">
      <dgm:prSet presAssocID="{A1B360E4-6988-40C2-8561-91DA605D313E}" presName="wedge1" presStyleLbl="node1" presStyleIdx="0" presStyleCnt="6" custLinFactNeighborX="-298" custLinFactNeighborY="-985"/>
      <dgm:spPr/>
    </dgm:pt>
    <dgm:pt modelId="{401B2040-4354-4E07-9A59-44458878E7F2}" type="pres">
      <dgm:prSet presAssocID="{A1B360E4-6988-40C2-8561-91DA605D313E}" presName="dummy1a" presStyleCnt="0"/>
      <dgm:spPr/>
    </dgm:pt>
    <dgm:pt modelId="{FD166C27-BE02-4D3E-8901-4D98EB9A26D3}" type="pres">
      <dgm:prSet presAssocID="{A1B360E4-6988-40C2-8561-91DA605D313E}" presName="dummy1b" presStyleCnt="0"/>
      <dgm:spPr/>
    </dgm:pt>
    <dgm:pt modelId="{107C406F-99CB-4514-9080-F4F011EE352E}" type="pres">
      <dgm:prSet presAssocID="{A1B360E4-6988-40C2-8561-91DA605D313E}" presName="wedge1Tx" presStyleLbl="node1" presStyleIdx="0" presStyleCnt="6">
        <dgm:presLayoutVars>
          <dgm:chMax val="0"/>
          <dgm:chPref val="0"/>
          <dgm:bulletEnabled val="1"/>
        </dgm:presLayoutVars>
      </dgm:prSet>
      <dgm:spPr/>
    </dgm:pt>
    <dgm:pt modelId="{1A9257E1-67D0-47DF-816A-12FD70BE00F7}" type="pres">
      <dgm:prSet presAssocID="{A1B360E4-6988-40C2-8561-91DA605D313E}" presName="wedge2" presStyleLbl="node1" presStyleIdx="1" presStyleCnt="6" custLinFactNeighborX="-2604" custLinFactNeighborY="216"/>
      <dgm:spPr/>
    </dgm:pt>
    <dgm:pt modelId="{BD7A7836-12B6-4806-8ED7-F1E28CEEA2E7}" type="pres">
      <dgm:prSet presAssocID="{A1B360E4-6988-40C2-8561-91DA605D313E}" presName="dummy2a" presStyleCnt="0"/>
      <dgm:spPr/>
    </dgm:pt>
    <dgm:pt modelId="{B6707306-250E-4747-97C2-0F133FDC0D4E}" type="pres">
      <dgm:prSet presAssocID="{A1B360E4-6988-40C2-8561-91DA605D313E}" presName="dummy2b" presStyleCnt="0"/>
      <dgm:spPr/>
    </dgm:pt>
    <dgm:pt modelId="{9E4D5966-1489-4FF4-B177-2CEF35325250}" type="pres">
      <dgm:prSet presAssocID="{A1B360E4-6988-40C2-8561-91DA605D313E}" presName="wedge2Tx" presStyleLbl="node1" presStyleIdx="1" presStyleCnt="6">
        <dgm:presLayoutVars>
          <dgm:chMax val="0"/>
          <dgm:chPref val="0"/>
          <dgm:bulletEnabled val="1"/>
        </dgm:presLayoutVars>
      </dgm:prSet>
      <dgm:spPr/>
    </dgm:pt>
    <dgm:pt modelId="{2FB57F76-2849-43A0-86B4-CF4838D116A1}" type="pres">
      <dgm:prSet presAssocID="{A1B360E4-6988-40C2-8561-91DA605D313E}" presName="wedge3" presStyleLbl="node1" presStyleIdx="2" presStyleCnt="6" custLinFactNeighborX="-298" custLinFactNeighborY="-639"/>
      <dgm:spPr/>
    </dgm:pt>
    <dgm:pt modelId="{D55F2551-744E-40FA-AF42-7AE300123E8D}" type="pres">
      <dgm:prSet presAssocID="{A1B360E4-6988-40C2-8561-91DA605D313E}" presName="dummy3a" presStyleCnt="0"/>
      <dgm:spPr/>
    </dgm:pt>
    <dgm:pt modelId="{136E9B31-3D76-4DCE-AF89-9DF3DA1C2528}" type="pres">
      <dgm:prSet presAssocID="{A1B360E4-6988-40C2-8561-91DA605D313E}" presName="dummy3b" presStyleCnt="0"/>
      <dgm:spPr/>
    </dgm:pt>
    <dgm:pt modelId="{3CB81224-773D-4B10-8ED9-9544A766265E}" type="pres">
      <dgm:prSet presAssocID="{A1B360E4-6988-40C2-8561-91DA605D313E}" presName="wedge3Tx" presStyleLbl="node1" presStyleIdx="2" presStyleCnt="6">
        <dgm:presLayoutVars>
          <dgm:chMax val="0"/>
          <dgm:chPref val="0"/>
          <dgm:bulletEnabled val="1"/>
        </dgm:presLayoutVars>
      </dgm:prSet>
      <dgm:spPr/>
    </dgm:pt>
    <dgm:pt modelId="{9FED5C94-9034-4765-9577-9E215AFA8E13}" type="pres">
      <dgm:prSet presAssocID="{A1B360E4-6988-40C2-8561-91DA605D313E}" presName="wedge4" presStyleLbl="node1" presStyleIdx="3" presStyleCnt="6"/>
      <dgm:spPr/>
    </dgm:pt>
    <dgm:pt modelId="{F477D8CD-9F98-426E-96A5-0975D458EF5F}" type="pres">
      <dgm:prSet presAssocID="{A1B360E4-6988-40C2-8561-91DA605D313E}" presName="dummy4a" presStyleCnt="0"/>
      <dgm:spPr/>
    </dgm:pt>
    <dgm:pt modelId="{BB6286CD-4BDC-41E9-B540-C188E6471001}" type="pres">
      <dgm:prSet presAssocID="{A1B360E4-6988-40C2-8561-91DA605D313E}" presName="dummy4b" presStyleCnt="0"/>
      <dgm:spPr/>
    </dgm:pt>
    <dgm:pt modelId="{219CC068-8AC3-4B14-8044-7B7E5C18D0BD}" type="pres">
      <dgm:prSet presAssocID="{A1B360E4-6988-40C2-8561-91DA605D313E}" presName="wedge4Tx" presStyleLbl="node1" presStyleIdx="3" presStyleCnt="6">
        <dgm:presLayoutVars>
          <dgm:chMax val="0"/>
          <dgm:chPref val="0"/>
          <dgm:bulletEnabled val="1"/>
        </dgm:presLayoutVars>
      </dgm:prSet>
      <dgm:spPr/>
    </dgm:pt>
    <dgm:pt modelId="{315E0693-93EB-4B34-B491-66BE249255E1}" type="pres">
      <dgm:prSet presAssocID="{A1B360E4-6988-40C2-8561-91DA605D313E}" presName="wedge5" presStyleLbl="node1" presStyleIdx="4" presStyleCnt="6"/>
      <dgm:spPr/>
    </dgm:pt>
    <dgm:pt modelId="{2BBD4DDE-45A8-4C9C-AA0B-E5469BABCA06}" type="pres">
      <dgm:prSet presAssocID="{A1B360E4-6988-40C2-8561-91DA605D313E}" presName="dummy5a" presStyleCnt="0"/>
      <dgm:spPr/>
    </dgm:pt>
    <dgm:pt modelId="{5F444F50-ED53-4D56-B590-3CD20AB107BF}" type="pres">
      <dgm:prSet presAssocID="{A1B360E4-6988-40C2-8561-91DA605D313E}" presName="dummy5b" presStyleCnt="0"/>
      <dgm:spPr/>
    </dgm:pt>
    <dgm:pt modelId="{D97E026A-2482-49E0-B398-AAE9A3B83702}" type="pres">
      <dgm:prSet presAssocID="{A1B360E4-6988-40C2-8561-91DA605D313E}" presName="wedge5Tx" presStyleLbl="node1" presStyleIdx="4" presStyleCnt="6">
        <dgm:presLayoutVars>
          <dgm:chMax val="0"/>
          <dgm:chPref val="0"/>
          <dgm:bulletEnabled val="1"/>
        </dgm:presLayoutVars>
      </dgm:prSet>
      <dgm:spPr/>
    </dgm:pt>
    <dgm:pt modelId="{176C7901-BFEB-4AEB-BD75-DA79666FFAE0}" type="pres">
      <dgm:prSet presAssocID="{A1B360E4-6988-40C2-8561-91DA605D313E}" presName="wedge6" presStyleLbl="node1" presStyleIdx="5" presStyleCnt="6"/>
      <dgm:spPr/>
    </dgm:pt>
    <dgm:pt modelId="{EEEAE9E7-9C05-479D-BE24-1E996EB320D7}" type="pres">
      <dgm:prSet presAssocID="{A1B360E4-6988-40C2-8561-91DA605D313E}" presName="dummy6a" presStyleCnt="0"/>
      <dgm:spPr/>
    </dgm:pt>
    <dgm:pt modelId="{D7649ABE-3B04-409A-9F1D-8E4013D2A97B}" type="pres">
      <dgm:prSet presAssocID="{A1B360E4-6988-40C2-8561-91DA605D313E}" presName="dummy6b" presStyleCnt="0"/>
      <dgm:spPr/>
    </dgm:pt>
    <dgm:pt modelId="{5FB882B7-2E19-4111-BBA7-6BD46733C553}" type="pres">
      <dgm:prSet presAssocID="{A1B360E4-6988-40C2-8561-91DA605D313E}" presName="wedge6Tx" presStyleLbl="node1" presStyleIdx="5" presStyleCnt="6">
        <dgm:presLayoutVars>
          <dgm:chMax val="0"/>
          <dgm:chPref val="0"/>
          <dgm:bulletEnabled val="1"/>
        </dgm:presLayoutVars>
      </dgm:prSet>
      <dgm:spPr/>
    </dgm:pt>
    <dgm:pt modelId="{7F2D9AAD-B270-4D1A-A00F-9FB3FC63A801}" type="pres">
      <dgm:prSet presAssocID="{91165886-B444-4008-B1FA-DCD0282BD9CF}" presName="arrowWedge1" presStyleLbl="fgSibTrans2D1" presStyleIdx="0" presStyleCnt="6" custLinFactNeighborX="-1496" custLinFactNeighborY="-53"/>
      <dgm:spPr/>
    </dgm:pt>
    <dgm:pt modelId="{4F754EA1-4E73-4CFF-B240-4562A8EFC604}" type="pres">
      <dgm:prSet presAssocID="{BA5B103A-A837-4E0E-984B-4D61D22169F5}" presName="arrowWedge2" presStyleLbl="fgSibTrans2D1" presStyleIdx="1" presStyleCnt="6"/>
      <dgm:spPr/>
    </dgm:pt>
    <dgm:pt modelId="{A58F76C5-ACDA-4389-ABE2-B4FFF0C18573}" type="pres">
      <dgm:prSet presAssocID="{F7798880-0D3F-4AC7-A4C2-25DFC5164D58}" presName="arrowWedge3" presStyleLbl="fgSibTrans2D1" presStyleIdx="2" presStyleCnt="6"/>
      <dgm:spPr/>
    </dgm:pt>
    <dgm:pt modelId="{4396B2C3-98E7-4FE6-BDE5-E38B7FCB3FE7}" type="pres">
      <dgm:prSet presAssocID="{E15266D6-9BD7-42DA-AC9C-35712DF145DE}" presName="arrowWedge4" presStyleLbl="fgSibTrans2D1" presStyleIdx="3" presStyleCnt="6"/>
      <dgm:spPr/>
    </dgm:pt>
    <dgm:pt modelId="{32586F91-DF3B-4764-987C-66DC9743B885}" type="pres">
      <dgm:prSet presAssocID="{BF8E1BA2-223D-4E53-AB36-C2299755E36A}" presName="arrowWedge5" presStyleLbl="fgSibTrans2D1" presStyleIdx="4" presStyleCnt="6"/>
      <dgm:spPr/>
    </dgm:pt>
    <dgm:pt modelId="{624436E5-DECE-4570-AA67-46574DB3FEFC}" type="pres">
      <dgm:prSet presAssocID="{B804B437-A61B-4CAB-AA9F-13F11182FD76}" presName="arrowWedge6" presStyleLbl="fgSibTrans2D1" presStyleIdx="5" presStyleCnt="6"/>
      <dgm:spPr/>
    </dgm:pt>
  </dgm:ptLst>
  <dgm:cxnLst>
    <dgm:cxn modelId="{B0995F01-869B-4936-9496-7956D3525ACF}" srcId="{A1B360E4-6988-40C2-8561-91DA605D313E}" destId="{C89C87E9-D80C-4618-9620-B44FF1951AE7}" srcOrd="5" destOrd="0" parTransId="{F0375CF3-4D2B-4917-ADC0-5F98CE807E51}" sibTransId="{B804B437-A61B-4CAB-AA9F-13F11182FD76}"/>
    <dgm:cxn modelId="{EF728B04-2CEB-43E7-8126-A3754453EC45}" type="presOf" srcId="{B7BA1E2A-0A33-4021-9921-196EE1A132E5}" destId="{9E4D5966-1489-4FF4-B177-2CEF35325250}" srcOrd="1" destOrd="0" presId="urn:microsoft.com/office/officeart/2005/8/layout/cycle8"/>
    <dgm:cxn modelId="{78507906-DDE2-4650-8A21-DF69EA42C28D}" type="presOf" srcId="{C89C87E9-D80C-4618-9620-B44FF1951AE7}" destId="{5FB882B7-2E19-4111-BBA7-6BD46733C553}" srcOrd="1" destOrd="0" presId="urn:microsoft.com/office/officeart/2005/8/layout/cycle8"/>
    <dgm:cxn modelId="{56B40F13-0191-49BA-8BE6-561C6D32CF11}" srcId="{A1B360E4-6988-40C2-8561-91DA605D313E}" destId="{B7BA1E2A-0A33-4021-9921-196EE1A132E5}" srcOrd="1" destOrd="0" parTransId="{F89430C1-4B00-45BD-A8F3-32528EF3D9CA}" sibTransId="{BA5B103A-A837-4E0E-984B-4D61D22169F5}"/>
    <dgm:cxn modelId="{F01D902B-A32C-40EB-A515-69D141FBD6F8}" type="presOf" srcId="{22831E09-A8CB-48FB-B168-F2378EA628B9}" destId="{595D8F13-3034-4377-81C7-C64FB384F1AF}" srcOrd="0" destOrd="0" presId="urn:microsoft.com/office/officeart/2005/8/layout/cycle8"/>
    <dgm:cxn modelId="{DDAF9D59-80A5-4B78-9A1A-7184936CB462}" type="presOf" srcId="{A25DF3B7-AF8E-4D9C-A572-58D8AB4905CA}" destId="{D97E026A-2482-49E0-B398-AAE9A3B83702}" srcOrd="1" destOrd="0" presId="urn:microsoft.com/office/officeart/2005/8/layout/cycle8"/>
    <dgm:cxn modelId="{8B343981-337A-4A41-BF8C-0F2C3E7FAAA6}" srcId="{A1B360E4-6988-40C2-8561-91DA605D313E}" destId="{C8869675-069B-4DD3-B6F5-41F1998AF40F}" srcOrd="2" destOrd="0" parTransId="{207FEB66-D984-4974-A6F0-F8B235D63884}" sibTransId="{F7798880-0D3F-4AC7-A4C2-25DFC5164D58}"/>
    <dgm:cxn modelId="{ACD50D88-5418-474F-BB3A-193F51548DF1}" type="presOf" srcId="{9B605817-1934-456B-8C26-87DDFB7D6EE7}" destId="{9FED5C94-9034-4765-9577-9E215AFA8E13}" srcOrd="0" destOrd="0" presId="urn:microsoft.com/office/officeart/2005/8/layout/cycle8"/>
    <dgm:cxn modelId="{1A4D2392-897C-4136-AFA7-59A59A75A23C}" type="presOf" srcId="{22831E09-A8CB-48FB-B168-F2378EA628B9}" destId="{107C406F-99CB-4514-9080-F4F011EE352E}" srcOrd="1" destOrd="0" presId="urn:microsoft.com/office/officeart/2005/8/layout/cycle8"/>
    <dgm:cxn modelId="{8E6B7EA0-B123-4496-8499-D46AB29FDE84}" type="presOf" srcId="{A25DF3B7-AF8E-4D9C-A572-58D8AB4905CA}" destId="{315E0693-93EB-4B34-B491-66BE249255E1}" srcOrd="0" destOrd="0" presId="urn:microsoft.com/office/officeart/2005/8/layout/cycle8"/>
    <dgm:cxn modelId="{AAA8F4A6-4FBA-42F7-AC9A-78DBCA3DB4F3}" type="presOf" srcId="{C89C87E9-D80C-4618-9620-B44FF1951AE7}" destId="{176C7901-BFEB-4AEB-BD75-DA79666FFAE0}" srcOrd="0" destOrd="0" presId="urn:microsoft.com/office/officeart/2005/8/layout/cycle8"/>
    <dgm:cxn modelId="{E0AE0EA8-6B67-44E5-A735-64E22A7111A0}" type="presOf" srcId="{C8869675-069B-4DD3-B6F5-41F1998AF40F}" destId="{3CB81224-773D-4B10-8ED9-9544A766265E}" srcOrd="1" destOrd="0" presId="urn:microsoft.com/office/officeart/2005/8/layout/cycle8"/>
    <dgm:cxn modelId="{74BA24AA-F297-4914-B412-160A86EA4885}" type="presOf" srcId="{9B605817-1934-456B-8C26-87DDFB7D6EE7}" destId="{219CC068-8AC3-4B14-8044-7B7E5C18D0BD}" srcOrd="1" destOrd="0" presId="urn:microsoft.com/office/officeart/2005/8/layout/cycle8"/>
    <dgm:cxn modelId="{7870A7BA-91C4-46A6-9180-E37084DF0B93}" srcId="{A1B360E4-6988-40C2-8561-91DA605D313E}" destId="{A25DF3B7-AF8E-4D9C-A572-58D8AB4905CA}" srcOrd="4" destOrd="0" parTransId="{1488576D-6D99-43C1-A7E7-157AB29525DB}" sibTransId="{BF8E1BA2-223D-4E53-AB36-C2299755E36A}"/>
    <dgm:cxn modelId="{6C0705C1-6243-4092-85E4-A4DC37D5AB08}" srcId="{A1B360E4-6988-40C2-8561-91DA605D313E}" destId="{9B605817-1934-456B-8C26-87DDFB7D6EE7}" srcOrd="3" destOrd="0" parTransId="{A1CF2F4F-CB76-486C-B4CB-90C0523C1AC4}" sibTransId="{E15266D6-9BD7-42DA-AC9C-35712DF145DE}"/>
    <dgm:cxn modelId="{5C81ABF9-B76A-400B-96BA-5CBF59EE052D}" type="presOf" srcId="{B7BA1E2A-0A33-4021-9921-196EE1A132E5}" destId="{1A9257E1-67D0-47DF-816A-12FD70BE00F7}" srcOrd="0" destOrd="0" presId="urn:microsoft.com/office/officeart/2005/8/layout/cycle8"/>
    <dgm:cxn modelId="{F54760FA-DAA6-4936-9A1A-8A649C0AADF5}" type="presOf" srcId="{C8869675-069B-4DD3-B6F5-41F1998AF40F}" destId="{2FB57F76-2849-43A0-86B4-CF4838D116A1}" srcOrd="0" destOrd="0" presId="urn:microsoft.com/office/officeart/2005/8/layout/cycle8"/>
    <dgm:cxn modelId="{BD4EA4FD-E37E-45BB-8EC6-C218F1E05978}" srcId="{A1B360E4-6988-40C2-8561-91DA605D313E}" destId="{22831E09-A8CB-48FB-B168-F2378EA628B9}" srcOrd="0" destOrd="0" parTransId="{CE88493F-C7F6-4D18-B26A-7B7657FCC4C3}" sibTransId="{91165886-B444-4008-B1FA-DCD0282BD9CF}"/>
    <dgm:cxn modelId="{9B2784FE-E1F8-407E-A29A-53800A95E2A7}" type="presOf" srcId="{A1B360E4-6988-40C2-8561-91DA605D313E}" destId="{B22D81FC-773B-4925-822A-95BAAC2190AC}" srcOrd="0" destOrd="0" presId="urn:microsoft.com/office/officeart/2005/8/layout/cycle8"/>
    <dgm:cxn modelId="{14E03A55-39CC-4B1E-9ABB-EFA823ABFB85}" type="presParOf" srcId="{B22D81FC-773B-4925-822A-95BAAC2190AC}" destId="{595D8F13-3034-4377-81C7-C64FB384F1AF}" srcOrd="0" destOrd="0" presId="urn:microsoft.com/office/officeart/2005/8/layout/cycle8"/>
    <dgm:cxn modelId="{3ED658E0-955E-432C-BCCA-3118850C11DA}" type="presParOf" srcId="{B22D81FC-773B-4925-822A-95BAAC2190AC}" destId="{401B2040-4354-4E07-9A59-44458878E7F2}" srcOrd="1" destOrd="0" presId="urn:microsoft.com/office/officeart/2005/8/layout/cycle8"/>
    <dgm:cxn modelId="{B78081B3-A75F-4C38-A1EF-75010A74A03D}" type="presParOf" srcId="{B22D81FC-773B-4925-822A-95BAAC2190AC}" destId="{FD166C27-BE02-4D3E-8901-4D98EB9A26D3}" srcOrd="2" destOrd="0" presId="urn:microsoft.com/office/officeart/2005/8/layout/cycle8"/>
    <dgm:cxn modelId="{CB19EB0F-1FD7-4035-8840-3FFF39A399D6}" type="presParOf" srcId="{B22D81FC-773B-4925-822A-95BAAC2190AC}" destId="{107C406F-99CB-4514-9080-F4F011EE352E}" srcOrd="3" destOrd="0" presId="urn:microsoft.com/office/officeart/2005/8/layout/cycle8"/>
    <dgm:cxn modelId="{CA785CE0-5AC0-4DEF-A6DC-E3421DBE6A11}" type="presParOf" srcId="{B22D81FC-773B-4925-822A-95BAAC2190AC}" destId="{1A9257E1-67D0-47DF-816A-12FD70BE00F7}" srcOrd="4" destOrd="0" presId="urn:microsoft.com/office/officeart/2005/8/layout/cycle8"/>
    <dgm:cxn modelId="{D9626905-0C15-4971-92D1-4AEADF2F0AFD}" type="presParOf" srcId="{B22D81FC-773B-4925-822A-95BAAC2190AC}" destId="{BD7A7836-12B6-4806-8ED7-F1E28CEEA2E7}" srcOrd="5" destOrd="0" presId="urn:microsoft.com/office/officeart/2005/8/layout/cycle8"/>
    <dgm:cxn modelId="{72A609AE-50C3-41A2-9434-159D80C70BA4}" type="presParOf" srcId="{B22D81FC-773B-4925-822A-95BAAC2190AC}" destId="{B6707306-250E-4747-97C2-0F133FDC0D4E}" srcOrd="6" destOrd="0" presId="urn:microsoft.com/office/officeart/2005/8/layout/cycle8"/>
    <dgm:cxn modelId="{747494E0-7D8A-42BB-A411-532F826F39DD}" type="presParOf" srcId="{B22D81FC-773B-4925-822A-95BAAC2190AC}" destId="{9E4D5966-1489-4FF4-B177-2CEF35325250}" srcOrd="7" destOrd="0" presId="urn:microsoft.com/office/officeart/2005/8/layout/cycle8"/>
    <dgm:cxn modelId="{BE11B2C6-DCEB-497F-8208-2DEE303A0891}" type="presParOf" srcId="{B22D81FC-773B-4925-822A-95BAAC2190AC}" destId="{2FB57F76-2849-43A0-86B4-CF4838D116A1}" srcOrd="8" destOrd="0" presId="urn:microsoft.com/office/officeart/2005/8/layout/cycle8"/>
    <dgm:cxn modelId="{550F8421-1734-46DD-A83F-45EAB9FF915B}" type="presParOf" srcId="{B22D81FC-773B-4925-822A-95BAAC2190AC}" destId="{D55F2551-744E-40FA-AF42-7AE300123E8D}" srcOrd="9" destOrd="0" presId="urn:microsoft.com/office/officeart/2005/8/layout/cycle8"/>
    <dgm:cxn modelId="{2B619A08-0DCD-4A45-9D35-C1639047A1E7}" type="presParOf" srcId="{B22D81FC-773B-4925-822A-95BAAC2190AC}" destId="{136E9B31-3D76-4DCE-AF89-9DF3DA1C2528}" srcOrd="10" destOrd="0" presId="urn:microsoft.com/office/officeart/2005/8/layout/cycle8"/>
    <dgm:cxn modelId="{CE397E45-2ED4-4AB2-B764-200843727897}" type="presParOf" srcId="{B22D81FC-773B-4925-822A-95BAAC2190AC}" destId="{3CB81224-773D-4B10-8ED9-9544A766265E}" srcOrd="11" destOrd="0" presId="urn:microsoft.com/office/officeart/2005/8/layout/cycle8"/>
    <dgm:cxn modelId="{F81C850D-575B-4ED2-88D7-4E25B72BF39E}" type="presParOf" srcId="{B22D81FC-773B-4925-822A-95BAAC2190AC}" destId="{9FED5C94-9034-4765-9577-9E215AFA8E13}" srcOrd="12" destOrd="0" presId="urn:microsoft.com/office/officeart/2005/8/layout/cycle8"/>
    <dgm:cxn modelId="{32BB6C92-DE52-460C-9D76-D01251E5BBC8}" type="presParOf" srcId="{B22D81FC-773B-4925-822A-95BAAC2190AC}" destId="{F477D8CD-9F98-426E-96A5-0975D458EF5F}" srcOrd="13" destOrd="0" presId="urn:microsoft.com/office/officeart/2005/8/layout/cycle8"/>
    <dgm:cxn modelId="{E11FECA2-23DC-449E-97A4-52DA5413AFB1}" type="presParOf" srcId="{B22D81FC-773B-4925-822A-95BAAC2190AC}" destId="{BB6286CD-4BDC-41E9-B540-C188E6471001}" srcOrd="14" destOrd="0" presId="urn:microsoft.com/office/officeart/2005/8/layout/cycle8"/>
    <dgm:cxn modelId="{87BDB598-A2D4-4C9E-947E-C75A2E9FD9A5}" type="presParOf" srcId="{B22D81FC-773B-4925-822A-95BAAC2190AC}" destId="{219CC068-8AC3-4B14-8044-7B7E5C18D0BD}" srcOrd="15" destOrd="0" presId="urn:microsoft.com/office/officeart/2005/8/layout/cycle8"/>
    <dgm:cxn modelId="{26B31033-E65A-4A22-AE49-EC55242CDC15}" type="presParOf" srcId="{B22D81FC-773B-4925-822A-95BAAC2190AC}" destId="{315E0693-93EB-4B34-B491-66BE249255E1}" srcOrd="16" destOrd="0" presId="urn:microsoft.com/office/officeart/2005/8/layout/cycle8"/>
    <dgm:cxn modelId="{A6453F20-1944-44D1-A520-C25F0C3F55C0}" type="presParOf" srcId="{B22D81FC-773B-4925-822A-95BAAC2190AC}" destId="{2BBD4DDE-45A8-4C9C-AA0B-E5469BABCA06}" srcOrd="17" destOrd="0" presId="urn:microsoft.com/office/officeart/2005/8/layout/cycle8"/>
    <dgm:cxn modelId="{7D010807-D7F9-427D-B720-310C6884A7E8}" type="presParOf" srcId="{B22D81FC-773B-4925-822A-95BAAC2190AC}" destId="{5F444F50-ED53-4D56-B590-3CD20AB107BF}" srcOrd="18" destOrd="0" presId="urn:microsoft.com/office/officeart/2005/8/layout/cycle8"/>
    <dgm:cxn modelId="{5C560DD9-07E6-412F-9043-B0C9516AD762}" type="presParOf" srcId="{B22D81FC-773B-4925-822A-95BAAC2190AC}" destId="{D97E026A-2482-49E0-B398-AAE9A3B83702}" srcOrd="19" destOrd="0" presId="urn:microsoft.com/office/officeart/2005/8/layout/cycle8"/>
    <dgm:cxn modelId="{585BC914-06F5-48E9-8E3B-5C8D501D98DA}" type="presParOf" srcId="{B22D81FC-773B-4925-822A-95BAAC2190AC}" destId="{176C7901-BFEB-4AEB-BD75-DA79666FFAE0}" srcOrd="20" destOrd="0" presId="urn:microsoft.com/office/officeart/2005/8/layout/cycle8"/>
    <dgm:cxn modelId="{E00CB18A-0B11-47FD-9E01-F40F9A83717A}" type="presParOf" srcId="{B22D81FC-773B-4925-822A-95BAAC2190AC}" destId="{EEEAE9E7-9C05-479D-BE24-1E996EB320D7}" srcOrd="21" destOrd="0" presId="urn:microsoft.com/office/officeart/2005/8/layout/cycle8"/>
    <dgm:cxn modelId="{EA79A470-CADE-4BE1-8187-BDB33F51A519}" type="presParOf" srcId="{B22D81FC-773B-4925-822A-95BAAC2190AC}" destId="{D7649ABE-3B04-409A-9F1D-8E4013D2A97B}" srcOrd="22" destOrd="0" presId="urn:microsoft.com/office/officeart/2005/8/layout/cycle8"/>
    <dgm:cxn modelId="{7743F2D4-10F4-4F8C-9682-EC68943D932E}" type="presParOf" srcId="{B22D81FC-773B-4925-822A-95BAAC2190AC}" destId="{5FB882B7-2E19-4111-BBA7-6BD46733C553}" srcOrd="23" destOrd="0" presId="urn:microsoft.com/office/officeart/2005/8/layout/cycle8"/>
    <dgm:cxn modelId="{3A6E6691-E251-4F1A-992F-18A54D9C6A5E}" type="presParOf" srcId="{B22D81FC-773B-4925-822A-95BAAC2190AC}" destId="{7F2D9AAD-B270-4D1A-A00F-9FB3FC63A801}" srcOrd="24" destOrd="0" presId="urn:microsoft.com/office/officeart/2005/8/layout/cycle8"/>
    <dgm:cxn modelId="{22BF7317-D14F-42EC-B905-041EFEC752F0}" type="presParOf" srcId="{B22D81FC-773B-4925-822A-95BAAC2190AC}" destId="{4F754EA1-4E73-4CFF-B240-4562A8EFC604}" srcOrd="25" destOrd="0" presId="urn:microsoft.com/office/officeart/2005/8/layout/cycle8"/>
    <dgm:cxn modelId="{52AE502B-1EF2-4E86-AF2E-DA9C9A334DDE}" type="presParOf" srcId="{B22D81FC-773B-4925-822A-95BAAC2190AC}" destId="{A58F76C5-ACDA-4389-ABE2-B4FFF0C18573}" srcOrd="26" destOrd="0" presId="urn:microsoft.com/office/officeart/2005/8/layout/cycle8"/>
    <dgm:cxn modelId="{FFB7DEE7-2C4D-435C-9587-5BE43F0C5525}" type="presParOf" srcId="{B22D81FC-773B-4925-822A-95BAAC2190AC}" destId="{4396B2C3-98E7-4FE6-BDE5-E38B7FCB3FE7}" srcOrd="27" destOrd="0" presId="urn:microsoft.com/office/officeart/2005/8/layout/cycle8"/>
    <dgm:cxn modelId="{A42AB035-EEEB-4197-B261-FDE196A5A1E3}" type="presParOf" srcId="{B22D81FC-773B-4925-822A-95BAAC2190AC}" destId="{32586F91-DF3B-4764-987C-66DC9743B885}" srcOrd="28" destOrd="0" presId="urn:microsoft.com/office/officeart/2005/8/layout/cycle8"/>
    <dgm:cxn modelId="{DD207145-E0B4-4CF1-BBAD-D29340B2B422}" type="presParOf" srcId="{B22D81FC-773B-4925-822A-95BAAC2190AC}" destId="{624436E5-DECE-4570-AA67-46574DB3FEFC}"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Lst>
  <dgm:cxnLst>
    <dgm:cxn modelId="{5576F9B3-338C-415B-8767-99E309B7316A}" type="presOf" srcId="{4EB36A9E-212A-4BB2-8DCA-6F9D673FAD86}" destId="{2B4B744D-92E3-4A93-9316-D84E2ADD7E38}"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B05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Do you see something you didn’t expect?</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Y="100000" custLinFactNeighborX="16464" custLinFactNeighborY="200000">
        <dgm:presLayoutVars>
          <dgm:chMax val="1"/>
          <dgm:bulletEnabled val="1"/>
        </dgm:presLayoutVars>
      </dgm:prSet>
      <dgm:spPr/>
    </dgm:pt>
  </dgm:ptLst>
  <dgm:cxnLst>
    <dgm:cxn modelId="{38ABA58A-1B4E-49AA-A0D1-A6C416F4F250}"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B465A494-C187-4281-9B90-C7271ACC7DEC}" type="presOf" srcId="{4EB36A9E-212A-4BB2-8DCA-6F9D673FAD86}" destId="{2B4B744D-92E3-4A93-9316-D84E2ADD7E38}" srcOrd="0" destOrd="0" presId="urn:microsoft.com/office/officeart/2005/8/layout/vList5"/>
    <dgm:cxn modelId="{D6018AFF-206B-480A-9A90-40B01C9A95CA}" type="presParOf" srcId="{2B4B744D-92E3-4A93-9316-D84E2ADD7E38}" destId="{9C7A27B2-2FAC-47A9-A277-E6F1E7D49FFF}" srcOrd="0" destOrd="0" presId="urn:microsoft.com/office/officeart/2005/8/layout/vList5"/>
    <dgm:cxn modelId="{E19F54F1-3152-4F0C-BEF5-419CFDA10192}"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B05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If you didn’t meet your goal, go back to </a:t>
          </a:r>
          <a:r>
            <a:rPr lang="en-US" sz="2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PLAN</a:t>
          </a:r>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38635">
        <dgm:presLayoutVars>
          <dgm:chMax val="1"/>
          <dgm:bulletEnabled val="1"/>
        </dgm:presLayoutVars>
      </dgm:prSet>
      <dgm:spPr/>
    </dgm:pt>
  </dgm:ptLst>
  <dgm:cxnLst>
    <dgm:cxn modelId="{A5FAAD83-6D9A-46AE-B1EE-EE83D490A388}" type="presOf" srcId="{4EB36A9E-212A-4BB2-8DCA-6F9D673FAD86}" destId="{2B4B744D-92E3-4A93-9316-D84E2ADD7E38}" srcOrd="0" destOrd="0" presId="urn:microsoft.com/office/officeart/2005/8/layout/vList5"/>
    <dgm:cxn modelId="{EBC84A89-44C7-4C78-A67D-B1AA4F8DCD0D}"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EE042CAD-BE83-427D-A322-5DDF0EED3976}" type="presParOf" srcId="{2B4B744D-92E3-4A93-9316-D84E2ADD7E38}" destId="{9C7A27B2-2FAC-47A9-A277-E6F1E7D49FFF}" srcOrd="0" destOrd="0" presId="urn:microsoft.com/office/officeart/2005/8/layout/vList5"/>
    <dgm:cxn modelId="{9871EF00-F4A3-45F0-8A97-02E55F4CBA15}"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B05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If your plan worked…</a:t>
          </a:r>
          <a:r>
            <a:rPr lang="en-US" sz="20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ACT</a:t>
          </a:r>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9724">
        <dgm:presLayoutVars>
          <dgm:chMax val="1"/>
          <dgm:bulletEnabled val="1"/>
        </dgm:presLayoutVars>
      </dgm:prSet>
      <dgm:spPr/>
    </dgm:pt>
  </dgm:ptLst>
  <dgm:cxnLst>
    <dgm:cxn modelId="{D045AC25-BC3E-478A-9AE1-EC666CC73254}"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81C68DBC-75A7-473F-80E3-1BDB02587B71}" type="presOf" srcId="{4EB36A9E-212A-4BB2-8DCA-6F9D673FAD86}" destId="{2B4B744D-92E3-4A93-9316-D84E2ADD7E38}" srcOrd="0" destOrd="0" presId="urn:microsoft.com/office/officeart/2005/8/layout/vList5"/>
    <dgm:cxn modelId="{C9DB4816-9E46-4A8E-8C28-2066771D0025}" type="presParOf" srcId="{2B4B744D-92E3-4A93-9316-D84E2ADD7E38}" destId="{9C7A27B2-2FAC-47A9-A277-E6F1E7D49FFF}" srcOrd="0" destOrd="0" presId="urn:microsoft.com/office/officeart/2005/8/layout/vList5"/>
    <dgm:cxn modelId="{45D1485C-F318-4071-9D9E-13EE3CEE7905}"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00B05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By how much/little?</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38635">
        <dgm:presLayoutVars>
          <dgm:chMax val="1"/>
          <dgm:bulletEnabled val="1"/>
        </dgm:presLayoutVars>
      </dgm:prSet>
      <dgm:spPr/>
    </dgm:pt>
  </dgm:ptLst>
  <dgm:cxnLst>
    <dgm:cxn modelId="{71A8F584-A306-464C-B293-12CA246A9EC1}"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1EFE1BBD-307F-40C1-8F9F-C135A6BBFF16}" type="presOf" srcId="{4EB36A9E-212A-4BB2-8DCA-6F9D673FAD86}" destId="{2B4B744D-92E3-4A93-9316-D84E2ADD7E38}" srcOrd="0" destOrd="0" presId="urn:microsoft.com/office/officeart/2005/8/layout/vList5"/>
    <dgm:cxn modelId="{BBAED8CA-6F0C-4289-A4DC-DB2F3225151C}" type="presParOf" srcId="{2B4B744D-92E3-4A93-9316-D84E2ADD7E38}" destId="{9C7A27B2-2FAC-47A9-A277-E6F1E7D49FFF}" srcOrd="0" destOrd="0" presId="urn:microsoft.com/office/officeart/2005/8/layout/vList5"/>
    <dgm:cxn modelId="{AEAABDFF-7EED-40B5-BFC8-5BC090AD1051}"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How is it defined and what is the scope?</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ScaleY="100098" custLinFactNeighborX="5013">
        <dgm:presLayoutVars>
          <dgm:chMax val="1"/>
          <dgm:bulletEnabled val="1"/>
        </dgm:presLayoutVars>
      </dgm:prSet>
      <dgm:spPr/>
    </dgm:pt>
  </dgm:ptLst>
  <dgm:cxnLst>
    <dgm:cxn modelId="{C98FC48E-116B-4CEE-8DCC-04B6021DC149}" srcId="{4EB36A9E-212A-4BB2-8DCA-6F9D673FAD86}" destId="{1BD605F8-119F-4BEC-8C06-E9599FD9E60D}" srcOrd="0" destOrd="0" parTransId="{8CCE3547-C89F-43AA-A8DF-96F6176AB893}" sibTransId="{DD3039AE-570A-4C0B-A6D3-5221B3D3C7BF}"/>
    <dgm:cxn modelId="{4FD3C49A-EDC1-452B-92A7-F097D67F3EEA}" type="presOf" srcId="{4EB36A9E-212A-4BB2-8DCA-6F9D673FAD86}" destId="{2B4B744D-92E3-4A93-9316-D84E2ADD7E38}" srcOrd="0" destOrd="0" presId="urn:microsoft.com/office/officeart/2005/8/layout/vList5"/>
    <dgm:cxn modelId="{3FDC40CA-3322-4057-B1E4-2CF446FABC88}" type="presOf" srcId="{1BD605F8-119F-4BEC-8C06-E9599FD9E60D}" destId="{97731D48-D88D-4A9A-835F-A9E2F7F673F8}" srcOrd="0" destOrd="0" presId="urn:microsoft.com/office/officeart/2005/8/layout/vList5"/>
    <dgm:cxn modelId="{967196B9-0B7C-4E0D-86F7-E6DF8630730A}" type="presParOf" srcId="{2B4B744D-92E3-4A93-9316-D84E2ADD7E38}" destId="{9C7A27B2-2FAC-47A9-A277-E6F1E7D49FFF}" srcOrd="0" destOrd="0" presId="urn:microsoft.com/office/officeart/2005/8/layout/vList5"/>
    <dgm:cxn modelId="{94ADC63F-ACF3-461A-BCE3-487B222C3867}"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62B495A-477C-4B7D-AEB6-59E9B02120FB}" type="doc">
      <dgm:prSet loTypeId="urn:microsoft.com/office/officeart/2005/8/layout/cycle8" loCatId="cycle" qsTypeId="urn:microsoft.com/office/officeart/2005/8/quickstyle/simple1" qsCatId="simple" csTypeId="urn:microsoft.com/office/officeart/2005/8/colors/accent1_2" csCatId="accent1" phldr="1"/>
      <dgm:spPr/>
    </dgm:pt>
    <dgm:pt modelId="{23370D01-5617-475E-A479-DB066C1C43D8}">
      <dgm:prSet phldrT="[Text]" phldr="1"/>
      <dgm:spPr>
        <a:solidFill>
          <a:schemeClr val="bg1"/>
        </a:solidFill>
      </dgm:spPr>
      <dgm:t>
        <a:bodyPr/>
        <a:lstStyle/>
        <a:p>
          <a:endParaRPr lang="en-US"/>
        </a:p>
      </dgm:t>
    </dgm:pt>
    <dgm:pt modelId="{02BDAAEB-C5D2-4BC4-9276-D2BDC2B8FE09}" type="parTrans" cxnId="{CA64C561-7E3E-4FC3-8235-7AA4208204CA}">
      <dgm:prSet/>
      <dgm:spPr/>
      <dgm:t>
        <a:bodyPr/>
        <a:lstStyle/>
        <a:p>
          <a:endParaRPr lang="en-US"/>
        </a:p>
      </dgm:t>
    </dgm:pt>
    <dgm:pt modelId="{F1974162-D184-4EE7-940A-260B5A30356E}" type="sibTrans" cxnId="{CA64C561-7E3E-4FC3-8235-7AA4208204CA}">
      <dgm:prSet/>
      <dgm:spPr/>
      <dgm:t>
        <a:bodyPr/>
        <a:lstStyle/>
        <a:p>
          <a:endParaRPr lang="en-US"/>
        </a:p>
      </dgm:t>
    </dgm:pt>
    <dgm:pt modelId="{EF10D376-AE10-4FF2-84E7-BF068C072795}">
      <dgm:prSet phldrT="[Text]" phldr="1"/>
      <dgm:spPr>
        <a:solidFill>
          <a:schemeClr val="bg1"/>
        </a:solidFill>
      </dgm:spPr>
      <dgm:t>
        <a:bodyPr/>
        <a:lstStyle/>
        <a:p>
          <a:endParaRPr lang="en-US" dirty="0"/>
        </a:p>
      </dgm:t>
    </dgm:pt>
    <dgm:pt modelId="{DEC87C81-2D34-470A-9D7B-779E53FF54C3}" type="parTrans" cxnId="{22E65B0E-FB9D-4E13-B371-3BD662441796}">
      <dgm:prSet/>
      <dgm:spPr/>
      <dgm:t>
        <a:bodyPr/>
        <a:lstStyle/>
        <a:p>
          <a:endParaRPr lang="en-US"/>
        </a:p>
      </dgm:t>
    </dgm:pt>
    <dgm:pt modelId="{B6D8FDDF-BF7B-4BDF-A6AE-D724E2BB1A70}" type="sibTrans" cxnId="{22E65B0E-FB9D-4E13-B371-3BD662441796}">
      <dgm:prSet/>
      <dgm:spPr/>
      <dgm:t>
        <a:bodyPr/>
        <a:lstStyle/>
        <a:p>
          <a:endParaRPr lang="en-US"/>
        </a:p>
      </dgm:t>
    </dgm:pt>
    <dgm:pt modelId="{BDADF1BB-906E-42E3-A94B-D2FF90BB1B36}">
      <dgm:prSet phldrT="[Text]"/>
      <dgm:spPr>
        <a:solidFill>
          <a:srgbClr val="7030A0"/>
        </a:solidFill>
      </dgm:spPr>
      <dgm:t>
        <a:bodyPr/>
        <a:lstStyle/>
        <a:p>
          <a:r>
            <a:rPr lang="en-US" dirty="0"/>
            <a:t>Act</a:t>
          </a:r>
        </a:p>
      </dgm:t>
    </dgm:pt>
    <dgm:pt modelId="{CB9414B5-4D34-4436-B5CA-10B61FCB2CCB}" type="parTrans" cxnId="{B084D512-A16A-4001-9575-CA072AF02DF8}">
      <dgm:prSet/>
      <dgm:spPr/>
      <dgm:t>
        <a:bodyPr/>
        <a:lstStyle/>
        <a:p>
          <a:endParaRPr lang="en-US"/>
        </a:p>
      </dgm:t>
    </dgm:pt>
    <dgm:pt modelId="{7EFA396C-221E-4A0B-A8F1-8C420E042F13}" type="sibTrans" cxnId="{B084D512-A16A-4001-9575-CA072AF02DF8}">
      <dgm:prSet/>
      <dgm:spPr/>
      <dgm:t>
        <a:bodyPr/>
        <a:lstStyle/>
        <a:p>
          <a:endParaRPr lang="en-US"/>
        </a:p>
      </dgm:t>
    </dgm:pt>
    <dgm:pt modelId="{F8DB418E-AB6A-40FF-9F91-85F81DC42B6F}">
      <dgm:prSet/>
      <dgm:spPr>
        <a:solidFill>
          <a:schemeClr val="bg1"/>
        </a:solidFill>
      </dgm:spPr>
      <dgm:t>
        <a:bodyPr/>
        <a:lstStyle/>
        <a:p>
          <a:endParaRPr lang="en-US"/>
        </a:p>
      </dgm:t>
    </dgm:pt>
    <dgm:pt modelId="{39A20E7D-28A7-4387-ACC1-EFB998ABBC9A}" type="parTrans" cxnId="{BD13BBEC-7FC0-46D8-BCC1-97C238E584C8}">
      <dgm:prSet/>
      <dgm:spPr/>
      <dgm:t>
        <a:bodyPr/>
        <a:lstStyle/>
        <a:p>
          <a:endParaRPr lang="en-US"/>
        </a:p>
      </dgm:t>
    </dgm:pt>
    <dgm:pt modelId="{F0F1F329-141A-48EC-A618-C2315B543146}" type="sibTrans" cxnId="{BD13BBEC-7FC0-46D8-BCC1-97C238E584C8}">
      <dgm:prSet/>
      <dgm:spPr/>
      <dgm:t>
        <a:bodyPr/>
        <a:lstStyle/>
        <a:p>
          <a:endParaRPr lang="en-US"/>
        </a:p>
      </dgm:t>
    </dgm:pt>
    <dgm:pt modelId="{692352B2-C0C7-4B62-A6FB-BEBF55CCC628}" type="pres">
      <dgm:prSet presAssocID="{B62B495A-477C-4B7D-AEB6-59E9B02120FB}" presName="compositeShape" presStyleCnt="0">
        <dgm:presLayoutVars>
          <dgm:chMax val="7"/>
          <dgm:dir/>
          <dgm:resizeHandles val="exact"/>
        </dgm:presLayoutVars>
      </dgm:prSet>
      <dgm:spPr/>
    </dgm:pt>
    <dgm:pt modelId="{421480E3-B79E-406D-A70B-2F29F28B63B4}" type="pres">
      <dgm:prSet presAssocID="{B62B495A-477C-4B7D-AEB6-59E9B02120FB}" presName="wedge1" presStyleLbl="node1" presStyleIdx="0" presStyleCnt="4"/>
      <dgm:spPr/>
    </dgm:pt>
    <dgm:pt modelId="{97429E32-1CF3-4057-8F3E-8F4A601A1A2E}" type="pres">
      <dgm:prSet presAssocID="{B62B495A-477C-4B7D-AEB6-59E9B02120FB}" presName="dummy1a" presStyleCnt="0"/>
      <dgm:spPr/>
    </dgm:pt>
    <dgm:pt modelId="{9D8D844A-F403-492A-B561-F9A81781C1AD}" type="pres">
      <dgm:prSet presAssocID="{B62B495A-477C-4B7D-AEB6-59E9B02120FB}" presName="dummy1b" presStyleCnt="0"/>
      <dgm:spPr/>
    </dgm:pt>
    <dgm:pt modelId="{FFD92FB1-842E-4068-8567-7AB209431EE4}" type="pres">
      <dgm:prSet presAssocID="{B62B495A-477C-4B7D-AEB6-59E9B02120FB}" presName="wedge1Tx" presStyleLbl="node1" presStyleIdx="0" presStyleCnt="4">
        <dgm:presLayoutVars>
          <dgm:chMax val="0"/>
          <dgm:chPref val="0"/>
          <dgm:bulletEnabled val="1"/>
        </dgm:presLayoutVars>
      </dgm:prSet>
      <dgm:spPr/>
    </dgm:pt>
    <dgm:pt modelId="{0CA57356-213F-4A10-A1FE-9326E03A3A92}" type="pres">
      <dgm:prSet presAssocID="{B62B495A-477C-4B7D-AEB6-59E9B02120FB}" presName="wedge2" presStyleLbl="node1" presStyleIdx="1" presStyleCnt="4"/>
      <dgm:spPr/>
    </dgm:pt>
    <dgm:pt modelId="{659E5507-670F-4337-8A0D-7111925C5E1B}" type="pres">
      <dgm:prSet presAssocID="{B62B495A-477C-4B7D-AEB6-59E9B02120FB}" presName="dummy2a" presStyleCnt="0"/>
      <dgm:spPr/>
    </dgm:pt>
    <dgm:pt modelId="{631F2A85-FC29-4996-A54A-4060FCE31E69}" type="pres">
      <dgm:prSet presAssocID="{B62B495A-477C-4B7D-AEB6-59E9B02120FB}" presName="dummy2b" presStyleCnt="0"/>
      <dgm:spPr/>
    </dgm:pt>
    <dgm:pt modelId="{5928BBC7-5C59-489A-A4F4-DFD3C048D133}" type="pres">
      <dgm:prSet presAssocID="{B62B495A-477C-4B7D-AEB6-59E9B02120FB}" presName="wedge2Tx" presStyleLbl="node1" presStyleIdx="1" presStyleCnt="4">
        <dgm:presLayoutVars>
          <dgm:chMax val="0"/>
          <dgm:chPref val="0"/>
          <dgm:bulletEnabled val="1"/>
        </dgm:presLayoutVars>
      </dgm:prSet>
      <dgm:spPr/>
    </dgm:pt>
    <dgm:pt modelId="{5AB4A02B-5291-44D8-9930-8F95D8CC8D5C}" type="pres">
      <dgm:prSet presAssocID="{B62B495A-477C-4B7D-AEB6-59E9B02120FB}" presName="wedge3" presStyleLbl="node1" presStyleIdx="2" presStyleCnt="4"/>
      <dgm:spPr/>
    </dgm:pt>
    <dgm:pt modelId="{07770FFB-0350-4E1A-98B5-E1BBFEA128CF}" type="pres">
      <dgm:prSet presAssocID="{B62B495A-477C-4B7D-AEB6-59E9B02120FB}" presName="dummy3a" presStyleCnt="0"/>
      <dgm:spPr/>
    </dgm:pt>
    <dgm:pt modelId="{AF691C99-2F62-40D2-89DE-D0A44A892029}" type="pres">
      <dgm:prSet presAssocID="{B62B495A-477C-4B7D-AEB6-59E9B02120FB}" presName="dummy3b" presStyleCnt="0"/>
      <dgm:spPr/>
    </dgm:pt>
    <dgm:pt modelId="{B750D7A1-1B89-4D25-88E1-858B0067B34E}" type="pres">
      <dgm:prSet presAssocID="{B62B495A-477C-4B7D-AEB6-59E9B02120FB}" presName="wedge3Tx" presStyleLbl="node1" presStyleIdx="2" presStyleCnt="4">
        <dgm:presLayoutVars>
          <dgm:chMax val="0"/>
          <dgm:chPref val="0"/>
          <dgm:bulletEnabled val="1"/>
        </dgm:presLayoutVars>
      </dgm:prSet>
      <dgm:spPr/>
    </dgm:pt>
    <dgm:pt modelId="{25CFB3D0-1AE0-4726-B124-0CB976812CBB}" type="pres">
      <dgm:prSet presAssocID="{B62B495A-477C-4B7D-AEB6-59E9B02120FB}" presName="wedge4" presStyleLbl="node1" presStyleIdx="3" presStyleCnt="4"/>
      <dgm:spPr/>
    </dgm:pt>
    <dgm:pt modelId="{A13C2560-09D5-42A8-912C-AEEEC78A28D5}" type="pres">
      <dgm:prSet presAssocID="{B62B495A-477C-4B7D-AEB6-59E9B02120FB}" presName="dummy4a" presStyleCnt="0"/>
      <dgm:spPr/>
    </dgm:pt>
    <dgm:pt modelId="{5D0A1D63-339A-4986-AE75-B520C9D4E813}" type="pres">
      <dgm:prSet presAssocID="{B62B495A-477C-4B7D-AEB6-59E9B02120FB}" presName="dummy4b" presStyleCnt="0"/>
      <dgm:spPr/>
    </dgm:pt>
    <dgm:pt modelId="{2A641133-D924-4014-9DAD-47006D076EC8}" type="pres">
      <dgm:prSet presAssocID="{B62B495A-477C-4B7D-AEB6-59E9B02120FB}" presName="wedge4Tx" presStyleLbl="node1" presStyleIdx="3" presStyleCnt="4">
        <dgm:presLayoutVars>
          <dgm:chMax val="0"/>
          <dgm:chPref val="0"/>
          <dgm:bulletEnabled val="1"/>
        </dgm:presLayoutVars>
      </dgm:prSet>
      <dgm:spPr/>
    </dgm:pt>
    <dgm:pt modelId="{5BA6BC54-D2A3-4224-96E2-275E36E61945}" type="pres">
      <dgm:prSet presAssocID="{F1974162-D184-4EE7-940A-260B5A30356E}" presName="arrowWedge1" presStyleLbl="fgSibTrans2D1" presStyleIdx="0" presStyleCnt="4"/>
      <dgm:spPr/>
    </dgm:pt>
    <dgm:pt modelId="{CF6DD130-F549-4CB9-B4CA-05A70A6D209D}" type="pres">
      <dgm:prSet presAssocID="{F0F1F329-141A-48EC-A618-C2315B543146}" presName="arrowWedge2" presStyleLbl="fgSibTrans2D1" presStyleIdx="1" presStyleCnt="4"/>
      <dgm:spPr/>
    </dgm:pt>
    <dgm:pt modelId="{15E213B6-BB5E-493A-942F-39BC23B3990C}" type="pres">
      <dgm:prSet presAssocID="{B6D8FDDF-BF7B-4BDF-A6AE-D724E2BB1A70}" presName="arrowWedge3" presStyleLbl="fgSibTrans2D1" presStyleIdx="2" presStyleCnt="4"/>
      <dgm:spPr/>
    </dgm:pt>
    <dgm:pt modelId="{A23A213C-E352-41CC-A05D-3570FD97E9B8}" type="pres">
      <dgm:prSet presAssocID="{7EFA396C-221E-4A0B-A8F1-8C420E042F13}" presName="arrowWedge4" presStyleLbl="fgSibTrans2D1" presStyleIdx="3" presStyleCnt="4"/>
      <dgm:spPr/>
    </dgm:pt>
  </dgm:ptLst>
  <dgm:cxnLst>
    <dgm:cxn modelId="{22E65B0E-FB9D-4E13-B371-3BD662441796}" srcId="{B62B495A-477C-4B7D-AEB6-59E9B02120FB}" destId="{EF10D376-AE10-4FF2-84E7-BF068C072795}" srcOrd="2" destOrd="0" parTransId="{DEC87C81-2D34-470A-9D7B-779E53FF54C3}" sibTransId="{B6D8FDDF-BF7B-4BDF-A6AE-D724E2BB1A70}"/>
    <dgm:cxn modelId="{B084D512-A16A-4001-9575-CA072AF02DF8}" srcId="{B62B495A-477C-4B7D-AEB6-59E9B02120FB}" destId="{BDADF1BB-906E-42E3-A94B-D2FF90BB1B36}" srcOrd="3" destOrd="0" parTransId="{CB9414B5-4D34-4436-B5CA-10B61FCB2CCB}" sibTransId="{7EFA396C-221E-4A0B-A8F1-8C420E042F13}"/>
    <dgm:cxn modelId="{1B1C9634-38F6-49C8-902C-75AD6CE21A5F}" type="presOf" srcId="{BDADF1BB-906E-42E3-A94B-D2FF90BB1B36}" destId="{25CFB3D0-1AE0-4726-B124-0CB976812CBB}" srcOrd="0" destOrd="0" presId="urn:microsoft.com/office/officeart/2005/8/layout/cycle8"/>
    <dgm:cxn modelId="{CA64C561-7E3E-4FC3-8235-7AA4208204CA}" srcId="{B62B495A-477C-4B7D-AEB6-59E9B02120FB}" destId="{23370D01-5617-475E-A479-DB066C1C43D8}" srcOrd="0" destOrd="0" parTransId="{02BDAAEB-C5D2-4BC4-9276-D2BDC2B8FE09}" sibTransId="{F1974162-D184-4EE7-940A-260B5A30356E}"/>
    <dgm:cxn modelId="{C9C7A970-BCDE-40DC-BBBD-FC50617C7FAC}" type="presOf" srcId="{23370D01-5617-475E-A479-DB066C1C43D8}" destId="{FFD92FB1-842E-4068-8567-7AB209431EE4}" srcOrd="1" destOrd="0" presId="urn:microsoft.com/office/officeart/2005/8/layout/cycle8"/>
    <dgm:cxn modelId="{F212FA8B-F5BD-4018-9B43-8D33776E676E}" type="presOf" srcId="{F8DB418E-AB6A-40FF-9F91-85F81DC42B6F}" destId="{0CA57356-213F-4A10-A1FE-9326E03A3A92}" srcOrd="0" destOrd="0" presId="urn:microsoft.com/office/officeart/2005/8/layout/cycle8"/>
    <dgm:cxn modelId="{C9278D90-20A8-476D-A672-D49779A88E2E}" type="presOf" srcId="{BDADF1BB-906E-42E3-A94B-D2FF90BB1B36}" destId="{2A641133-D924-4014-9DAD-47006D076EC8}" srcOrd="1" destOrd="0" presId="urn:microsoft.com/office/officeart/2005/8/layout/cycle8"/>
    <dgm:cxn modelId="{C9265A96-6B10-425B-B7AB-446A136128A9}" type="presOf" srcId="{B62B495A-477C-4B7D-AEB6-59E9B02120FB}" destId="{692352B2-C0C7-4B62-A6FB-BEBF55CCC628}" srcOrd="0" destOrd="0" presId="urn:microsoft.com/office/officeart/2005/8/layout/cycle8"/>
    <dgm:cxn modelId="{728EEEB0-18D9-4CA5-B95A-104CAB1AAFA9}" type="presOf" srcId="{EF10D376-AE10-4FF2-84E7-BF068C072795}" destId="{5AB4A02B-5291-44D8-9930-8F95D8CC8D5C}" srcOrd="0" destOrd="0" presId="urn:microsoft.com/office/officeart/2005/8/layout/cycle8"/>
    <dgm:cxn modelId="{343A15CA-5991-4CA0-B799-B78A8ED43C3B}" type="presOf" srcId="{F8DB418E-AB6A-40FF-9F91-85F81DC42B6F}" destId="{5928BBC7-5C59-489A-A4F4-DFD3C048D133}" srcOrd="1" destOrd="0" presId="urn:microsoft.com/office/officeart/2005/8/layout/cycle8"/>
    <dgm:cxn modelId="{BD13BBEC-7FC0-46D8-BCC1-97C238E584C8}" srcId="{B62B495A-477C-4B7D-AEB6-59E9B02120FB}" destId="{F8DB418E-AB6A-40FF-9F91-85F81DC42B6F}" srcOrd="1" destOrd="0" parTransId="{39A20E7D-28A7-4387-ACC1-EFB998ABBC9A}" sibTransId="{F0F1F329-141A-48EC-A618-C2315B543146}"/>
    <dgm:cxn modelId="{5D7675ED-A1D3-4B16-8A1F-752B7C53C04B}" type="presOf" srcId="{23370D01-5617-475E-A479-DB066C1C43D8}" destId="{421480E3-B79E-406D-A70B-2F29F28B63B4}" srcOrd="0" destOrd="0" presId="urn:microsoft.com/office/officeart/2005/8/layout/cycle8"/>
    <dgm:cxn modelId="{090964F8-1849-4FA6-B740-ACA94063E7C7}" type="presOf" srcId="{EF10D376-AE10-4FF2-84E7-BF068C072795}" destId="{B750D7A1-1B89-4D25-88E1-858B0067B34E}" srcOrd="1" destOrd="0" presId="urn:microsoft.com/office/officeart/2005/8/layout/cycle8"/>
    <dgm:cxn modelId="{416403D3-B81C-4471-89D0-8588954D4990}" type="presParOf" srcId="{692352B2-C0C7-4B62-A6FB-BEBF55CCC628}" destId="{421480E3-B79E-406D-A70B-2F29F28B63B4}" srcOrd="0" destOrd="0" presId="urn:microsoft.com/office/officeart/2005/8/layout/cycle8"/>
    <dgm:cxn modelId="{D7206043-07D9-472A-8F86-3C522AA65525}" type="presParOf" srcId="{692352B2-C0C7-4B62-A6FB-BEBF55CCC628}" destId="{97429E32-1CF3-4057-8F3E-8F4A601A1A2E}" srcOrd="1" destOrd="0" presId="urn:microsoft.com/office/officeart/2005/8/layout/cycle8"/>
    <dgm:cxn modelId="{47CE7919-18DC-4BF7-A231-B05B9B781DEC}" type="presParOf" srcId="{692352B2-C0C7-4B62-A6FB-BEBF55CCC628}" destId="{9D8D844A-F403-492A-B561-F9A81781C1AD}" srcOrd="2" destOrd="0" presId="urn:microsoft.com/office/officeart/2005/8/layout/cycle8"/>
    <dgm:cxn modelId="{DEC2171A-DD80-4982-A712-BD23B700DC80}" type="presParOf" srcId="{692352B2-C0C7-4B62-A6FB-BEBF55CCC628}" destId="{FFD92FB1-842E-4068-8567-7AB209431EE4}" srcOrd="3" destOrd="0" presId="urn:microsoft.com/office/officeart/2005/8/layout/cycle8"/>
    <dgm:cxn modelId="{F8520041-9BFB-46ED-AB2D-A67CA42C7810}" type="presParOf" srcId="{692352B2-C0C7-4B62-A6FB-BEBF55CCC628}" destId="{0CA57356-213F-4A10-A1FE-9326E03A3A92}" srcOrd="4" destOrd="0" presId="urn:microsoft.com/office/officeart/2005/8/layout/cycle8"/>
    <dgm:cxn modelId="{6C62A6BF-E6C2-46A2-96EE-25AE050355E6}" type="presParOf" srcId="{692352B2-C0C7-4B62-A6FB-BEBF55CCC628}" destId="{659E5507-670F-4337-8A0D-7111925C5E1B}" srcOrd="5" destOrd="0" presId="urn:microsoft.com/office/officeart/2005/8/layout/cycle8"/>
    <dgm:cxn modelId="{B6E52401-A3E6-4022-A9C1-E126B06CFD1E}" type="presParOf" srcId="{692352B2-C0C7-4B62-A6FB-BEBF55CCC628}" destId="{631F2A85-FC29-4996-A54A-4060FCE31E69}" srcOrd="6" destOrd="0" presId="urn:microsoft.com/office/officeart/2005/8/layout/cycle8"/>
    <dgm:cxn modelId="{CC627134-9D58-45AD-93C0-00FF213AFCD0}" type="presParOf" srcId="{692352B2-C0C7-4B62-A6FB-BEBF55CCC628}" destId="{5928BBC7-5C59-489A-A4F4-DFD3C048D133}" srcOrd="7" destOrd="0" presId="urn:microsoft.com/office/officeart/2005/8/layout/cycle8"/>
    <dgm:cxn modelId="{F5558ACD-7C8B-4318-B172-30E76BBB61EA}" type="presParOf" srcId="{692352B2-C0C7-4B62-A6FB-BEBF55CCC628}" destId="{5AB4A02B-5291-44D8-9930-8F95D8CC8D5C}" srcOrd="8" destOrd="0" presId="urn:microsoft.com/office/officeart/2005/8/layout/cycle8"/>
    <dgm:cxn modelId="{A34CAEB3-FAC0-4BAC-B677-78AC0CA75C2A}" type="presParOf" srcId="{692352B2-C0C7-4B62-A6FB-BEBF55CCC628}" destId="{07770FFB-0350-4E1A-98B5-E1BBFEA128CF}" srcOrd="9" destOrd="0" presId="urn:microsoft.com/office/officeart/2005/8/layout/cycle8"/>
    <dgm:cxn modelId="{61F1E0D1-654A-4842-AC99-1788C8DFFBDA}" type="presParOf" srcId="{692352B2-C0C7-4B62-A6FB-BEBF55CCC628}" destId="{AF691C99-2F62-40D2-89DE-D0A44A892029}" srcOrd="10" destOrd="0" presId="urn:microsoft.com/office/officeart/2005/8/layout/cycle8"/>
    <dgm:cxn modelId="{E300D55D-AED9-4737-9BB5-7EC1F1660A32}" type="presParOf" srcId="{692352B2-C0C7-4B62-A6FB-BEBF55CCC628}" destId="{B750D7A1-1B89-4D25-88E1-858B0067B34E}" srcOrd="11" destOrd="0" presId="urn:microsoft.com/office/officeart/2005/8/layout/cycle8"/>
    <dgm:cxn modelId="{60C7DEB0-36A4-4DED-8631-384D06280E2B}" type="presParOf" srcId="{692352B2-C0C7-4B62-A6FB-BEBF55CCC628}" destId="{25CFB3D0-1AE0-4726-B124-0CB976812CBB}" srcOrd="12" destOrd="0" presId="urn:microsoft.com/office/officeart/2005/8/layout/cycle8"/>
    <dgm:cxn modelId="{5647BE69-B7B0-4171-B0D6-8933D9836820}" type="presParOf" srcId="{692352B2-C0C7-4B62-A6FB-BEBF55CCC628}" destId="{A13C2560-09D5-42A8-912C-AEEEC78A28D5}" srcOrd="13" destOrd="0" presId="urn:microsoft.com/office/officeart/2005/8/layout/cycle8"/>
    <dgm:cxn modelId="{D491A183-A612-433D-A9E9-A52DAA9A66FF}" type="presParOf" srcId="{692352B2-C0C7-4B62-A6FB-BEBF55CCC628}" destId="{5D0A1D63-339A-4986-AE75-B520C9D4E813}" srcOrd="14" destOrd="0" presId="urn:microsoft.com/office/officeart/2005/8/layout/cycle8"/>
    <dgm:cxn modelId="{FC1C9240-6399-4315-9719-DBE80C0D06FC}" type="presParOf" srcId="{692352B2-C0C7-4B62-A6FB-BEBF55CCC628}" destId="{2A641133-D924-4014-9DAD-47006D076EC8}" srcOrd="15" destOrd="0" presId="urn:microsoft.com/office/officeart/2005/8/layout/cycle8"/>
    <dgm:cxn modelId="{DBDD9EC1-5657-46B1-BBB9-354F9BE67F2B}" type="presParOf" srcId="{692352B2-C0C7-4B62-A6FB-BEBF55CCC628}" destId="{5BA6BC54-D2A3-4224-96E2-275E36E61945}" srcOrd="16" destOrd="0" presId="urn:microsoft.com/office/officeart/2005/8/layout/cycle8"/>
    <dgm:cxn modelId="{62CCF611-6A04-45C4-831E-B8776B1CD61A}" type="presParOf" srcId="{692352B2-C0C7-4B62-A6FB-BEBF55CCC628}" destId="{CF6DD130-F549-4CB9-B4CA-05A70A6D209D}" srcOrd="17" destOrd="0" presId="urn:microsoft.com/office/officeart/2005/8/layout/cycle8"/>
    <dgm:cxn modelId="{2F6B8A3C-9EB8-4A59-9084-27477BA400D7}" type="presParOf" srcId="{692352B2-C0C7-4B62-A6FB-BEBF55CCC628}" destId="{15E213B6-BB5E-493A-942F-39BC23B3990C}" srcOrd="18" destOrd="0" presId="urn:microsoft.com/office/officeart/2005/8/layout/cycle8"/>
    <dgm:cxn modelId="{FC89F19C-98DC-4DF2-B391-96109D95C298}" type="presParOf" srcId="{692352B2-C0C7-4B62-A6FB-BEBF55CCC628}" destId="{A23A213C-E352-41CC-A05D-3570FD97E9B8}"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Implement on a broader scale. Then STUDY. </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21120">
        <dgm:presLayoutVars>
          <dgm:chMax val="1"/>
          <dgm:bulletEnabled val="1"/>
        </dgm:presLayoutVars>
      </dgm:prSet>
      <dgm:spPr/>
    </dgm:pt>
  </dgm:ptLst>
  <dgm:cxnLst>
    <dgm:cxn modelId="{B30DFA3A-E74E-4DFB-A96D-FDF758B91852}" type="presOf" srcId="{4EB36A9E-212A-4BB2-8DCA-6F9D673FAD86}" destId="{2B4B744D-92E3-4A93-9316-D84E2ADD7E38}" srcOrd="0" destOrd="0" presId="urn:microsoft.com/office/officeart/2005/8/layout/vList5"/>
    <dgm:cxn modelId="{E95BF545-D5B0-43BA-A323-A84C24AF1343}"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5F640558-207A-45B3-BC64-DD3E5BDB50D0}" type="presParOf" srcId="{2B4B744D-92E3-4A93-9316-D84E2ADD7E38}" destId="{9C7A27B2-2FAC-47A9-A277-E6F1E7D49FFF}" srcOrd="0" destOrd="0" presId="urn:microsoft.com/office/officeart/2005/8/layout/vList5"/>
    <dgm:cxn modelId="{BE919E39-B3F1-4E4B-B06D-BCAE18C176BA}" type="presParOf" srcId="{9C7A27B2-2FAC-47A9-A277-E6F1E7D49FFF}" destId="{97731D48-D88D-4A9A-835F-A9E2F7F673F8}" srcOrd="0" destOrd="0" presId="urn:microsoft.com/office/officeart/2005/8/layout/vList5"/>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implementation plan? Communication plan?</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5151">
        <dgm:presLayoutVars>
          <dgm:chMax val="1"/>
          <dgm:bulletEnabled val="1"/>
        </dgm:presLayoutVars>
      </dgm:prSet>
      <dgm:spPr/>
    </dgm:pt>
  </dgm:ptLst>
  <dgm:cxnLst>
    <dgm:cxn modelId="{11CE5154-D935-486E-9DEB-BABB428A9B6D}"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42B6DAF1-1A68-4252-BFE1-1514F6D2EC7C}" type="presOf" srcId="{4EB36A9E-212A-4BB2-8DCA-6F9D673FAD86}" destId="{2B4B744D-92E3-4A93-9316-D84E2ADD7E38}" srcOrd="0" destOrd="0" presId="urn:microsoft.com/office/officeart/2005/8/layout/vList5"/>
    <dgm:cxn modelId="{77E2968E-7FB3-4C3D-906F-C0B66CF1E0CE}" type="presParOf" srcId="{2B4B744D-92E3-4A93-9316-D84E2ADD7E38}" destId="{9C7A27B2-2FAC-47A9-A277-E6F1E7D49FFF}" srcOrd="0" destOrd="0" presId="urn:microsoft.com/office/officeart/2005/8/layout/vList5"/>
    <dgm:cxn modelId="{87AA5F68-615B-42E3-9268-E9B4C9BF8B5C}"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follow up to sustain your improvement? </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32510">
        <dgm:presLayoutVars>
          <dgm:chMax val="1"/>
          <dgm:bulletEnabled val="1"/>
        </dgm:presLayoutVars>
      </dgm:prSet>
      <dgm:spPr/>
    </dgm:pt>
  </dgm:ptLst>
  <dgm:cxnLst>
    <dgm:cxn modelId="{7BF54D2A-9E26-4C5D-81F1-030061FC0F18}"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4398A3D8-FB66-4968-BA5F-26F626EC6094}" type="presOf" srcId="{4EB36A9E-212A-4BB2-8DCA-6F9D673FAD86}" destId="{2B4B744D-92E3-4A93-9316-D84E2ADD7E38}" srcOrd="0" destOrd="0" presId="urn:microsoft.com/office/officeart/2005/8/layout/vList5"/>
    <dgm:cxn modelId="{9764B4E3-7A83-4268-A8F2-0799D7D7F28F}" type="presParOf" srcId="{2B4B744D-92E3-4A93-9316-D84E2ADD7E38}" destId="{9C7A27B2-2FAC-47A9-A277-E6F1E7D49FFF}" srcOrd="0" destOrd="0" presId="urn:microsoft.com/office/officeart/2005/8/layout/vList5"/>
    <dgm:cxn modelId="{9D310CE3-54D3-4CE5-94D3-F7E0932B4A18}"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Did you celebrate your improvement?!!</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3104">
        <dgm:presLayoutVars>
          <dgm:chMax val="1"/>
          <dgm:bulletEnabled val="1"/>
        </dgm:presLayoutVars>
      </dgm:prSet>
      <dgm:spPr/>
    </dgm:pt>
  </dgm:ptLst>
  <dgm:cxnLst>
    <dgm:cxn modelId="{9961BE6B-1F92-4096-8731-CEA824F2763F}" type="presOf" srcId="{4EB36A9E-212A-4BB2-8DCA-6F9D673FAD86}" destId="{2B4B744D-92E3-4A93-9316-D84E2ADD7E3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73CAED94-4F5D-4864-AC19-B9FA023385E7}" type="presOf" srcId="{1BD605F8-119F-4BEC-8C06-E9599FD9E60D}" destId="{97731D48-D88D-4A9A-835F-A9E2F7F673F8}" srcOrd="0" destOrd="0" presId="urn:microsoft.com/office/officeart/2005/8/layout/vList5"/>
    <dgm:cxn modelId="{B261B2D8-3F14-44A4-957F-8D34A70A64B3}" type="presParOf" srcId="{2B4B744D-92E3-4A93-9316-D84E2ADD7E38}" destId="{9C7A27B2-2FAC-47A9-A277-E6F1E7D49FFF}" srcOrd="0" destOrd="0" presId="urn:microsoft.com/office/officeart/2005/8/layout/vList5"/>
    <dgm:cxn modelId="{F68C6F4E-FB24-418B-A26C-ABFDDA96C247}"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Were the improvements maintained? If not, go to PLAN.</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ScaleY="100098" custLinFactNeighborX="136" custLinFactNeighborY="-3982">
        <dgm:presLayoutVars>
          <dgm:chMax val="1"/>
          <dgm:bulletEnabled val="1"/>
        </dgm:presLayoutVars>
      </dgm:prSet>
      <dgm:spPr/>
    </dgm:pt>
  </dgm:ptLst>
  <dgm:cxnLst>
    <dgm:cxn modelId="{B30DFA3A-E74E-4DFB-A96D-FDF758B91852}" type="presOf" srcId="{4EB36A9E-212A-4BB2-8DCA-6F9D673FAD86}" destId="{2B4B744D-92E3-4A93-9316-D84E2ADD7E38}" srcOrd="0" destOrd="0" presId="urn:microsoft.com/office/officeart/2005/8/layout/vList5"/>
    <dgm:cxn modelId="{E95BF545-D5B0-43BA-A323-A84C24AF1343}"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5F640558-207A-45B3-BC64-DD3E5BDB50D0}" type="presParOf" srcId="{2B4B744D-92E3-4A93-9316-D84E2ADD7E38}" destId="{9C7A27B2-2FAC-47A9-A277-E6F1E7D49FFF}" srcOrd="0" destOrd="0" presId="urn:microsoft.com/office/officeart/2005/8/layout/vList5"/>
    <dgm:cxn modelId="{BE919E39-B3F1-4E4B-B06D-BCAE18C176BA}" type="presParOf" srcId="{9C7A27B2-2FAC-47A9-A277-E6F1E7D49FFF}" destId="{97731D48-D88D-4A9A-835F-A9E2F7F673F8}" srcOrd="0" destOrd="0" presId="urn:microsoft.com/office/officeart/2005/8/layout/vList5"/>
  </dgm:cxnLst>
  <dgm:bg>
    <a:noFill/>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rgbClr val="7030A0"/>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lessons learned?</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36" custLinFactNeighborY="4905">
        <dgm:presLayoutVars>
          <dgm:chMax val="1"/>
          <dgm:bulletEnabled val="1"/>
        </dgm:presLayoutVars>
      </dgm:prSet>
      <dgm:spPr/>
    </dgm:pt>
  </dgm:ptLst>
  <dgm:cxnLst>
    <dgm:cxn modelId="{11CE5154-D935-486E-9DEB-BABB428A9B6D}"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42B6DAF1-1A68-4252-BFE1-1514F6D2EC7C}" type="presOf" srcId="{4EB36A9E-212A-4BB2-8DCA-6F9D673FAD86}" destId="{2B4B744D-92E3-4A93-9316-D84E2ADD7E38}" srcOrd="0" destOrd="0" presId="urn:microsoft.com/office/officeart/2005/8/layout/vList5"/>
    <dgm:cxn modelId="{77E2968E-7FB3-4C3D-906F-C0B66CF1E0CE}" type="presParOf" srcId="{2B4B744D-92E3-4A93-9316-D84E2ADD7E38}" destId="{9C7A27B2-2FAC-47A9-A277-E6F1E7D49FFF}" srcOrd="0" destOrd="0" presId="urn:microsoft.com/office/officeart/2005/8/layout/vList5"/>
    <dgm:cxn modelId="{87AA5F68-615B-42E3-9268-E9B4C9BF8B5C}"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algn="ctr" rtl="0"/>
          <a:r>
            <a:rPr lang="en-US" sz="1800" b="1" cap="none" spc="100" dirty="0">
              <a:ln w="18000">
                <a:prstDash val="solid"/>
              </a:ln>
              <a:effectLst>
                <a:outerShdw blurRad="25000" dist="20000" dir="16020000" algn="tl">
                  <a:schemeClr val="accent1">
                    <a:satMod val="200000"/>
                    <a:shade val="1000"/>
                    <a:alpha val="60000"/>
                  </a:schemeClr>
                </a:outerShdw>
              </a:effectLst>
            </a:rPr>
            <a:t> </a:t>
          </a:r>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information do we have?</a:t>
          </a:r>
          <a:endParaRPr lang="en-US" sz="14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12225" custLinFactNeighborY="-12500">
        <dgm:presLayoutVars>
          <dgm:chMax val="1"/>
          <dgm:bulletEnabled val="1"/>
        </dgm:presLayoutVars>
      </dgm:prSet>
      <dgm:spPr/>
    </dgm:pt>
  </dgm:ptLst>
  <dgm:cxnLst>
    <dgm:cxn modelId="{47A6D776-A845-4602-8330-71CA8F23611E}" type="presOf" srcId="{4EB36A9E-212A-4BB2-8DCA-6F9D673FAD86}" destId="{2B4B744D-92E3-4A93-9316-D84E2ADD7E38}" srcOrd="0" destOrd="0" presId="urn:microsoft.com/office/officeart/2005/8/layout/vList5"/>
    <dgm:cxn modelId="{66889083-E054-4D65-93BB-12310D3D43E1}"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2FB415B2-6589-49F1-BF82-46115B04699A}" type="presParOf" srcId="{2B4B744D-92E3-4A93-9316-D84E2ADD7E38}" destId="{9C7A27B2-2FAC-47A9-A277-E6F1E7D49FFF}" srcOrd="0" destOrd="0" presId="urn:microsoft.com/office/officeart/2005/8/layout/vList5"/>
    <dgm:cxn modelId="{B8FB0D79-0BB9-4624-9B38-44FE719945A1}"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current reality?</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5588">
        <dgm:presLayoutVars>
          <dgm:chMax val="1"/>
          <dgm:bulletEnabled val="1"/>
        </dgm:presLayoutVars>
      </dgm:prSet>
      <dgm:spPr/>
    </dgm:pt>
  </dgm:ptLst>
  <dgm:cxnLst>
    <dgm:cxn modelId="{6A886F6F-0169-43F0-AFF6-5B4707A373EE}"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CDE82BD0-3F95-4EEF-87C0-9C348BE83E16}" type="presOf" srcId="{4EB36A9E-212A-4BB2-8DCA-6F9D673FAD86}" destId="{2B4B744D-92E3-4A93-9316-D84E2ADD7E38}" srcOrd="0" destOrd="0" presId="urn:microsoft.com/office/officeart/2005/8/layout/vList5"/>
    <dgm:cxn modelId="{4A78E964-5916-4893-A3A9-30893C118159}" type="presParOf" srcId="{2B4B744D-92E3-4A93-9316-D84E2ADD7E38}" destId="{9C7A27B2-2FAC-47A9-A277-E6F1E7D49FFF}" srcOrd="0" destOrd="0" presId="urn:microsoft.com/office/officeart/2005/8/layout/vList5"/>
    <dgm:cxn modelId="{57D226F0-9FA8-4848-8BFF-62116631336F}"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How do you know it’s a problem? What is the root cause?</a:t>
          </a:r>
        </a:p>
      </dgm:t>
    </dgm:pt>
    <dgm:pt modelId="{DD3039AE-570A-4C0B-A6D3-5221B3D3C7BF}" type="sibTrans" cxnId="{C98FC48E-116B-4CEE-8DCC-04B6021DC149}">
      <dgm:prSet/>
      <dgm:spPr/>
      <dgm:t>
        <a:bodyPr/>
        <a:lstStyle/>
        <a:p>
          <a:endParaRPr lang="en-US"/>
        </a:p>
      </dgm:t>
    </dgm:pt>
    <dgm:pt modelId="{8CCE3547-C89F-43AA-A8DF-96F6176AB893}" type="par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4549">
        <dgm:presLayoutVars>
          <dgm:chMax val="1"/>
          <dgm:bulletEnabled val="1"/>
        </dgm:presLayoutVars>
      </dgm:prSet>
      <dgm:spPr/>
    </dgm:pt>
  </dgm:ptLst>
  <dgm:cxnLst>
    <dgm:cxn modelId="{8E1C671A-3897-457C-8827-44A0DF7B021A}" type="presOf" srcId="{1BD605F8-119F-4BEC-8C06-E9599FD9E60D}" destId="{97731D48-D88D-4A9A-835F-A9E2F7F673F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0C93C8D6-B615-460E-892E-772D1193B2C8}" type="presOf" srcId="{4EB36A9E-212A-4BB2-8DCA-6F9D673FAD86}" destId="{2B4B744D-92E3-4A93-9316-D84E2ADD7E38}" srcOrd="0" destOrd="0" presId="urn:microsoft.com/office/officeart/2005/8/layout/vList5"/>
    <dgm:cxn modelId="{AB268A4C-5AC9-449D-B033-CA5A2D338432}" type="presParOf" srcId="{2B4B744D-92E3-4A93-9316-D84E2ADD7E38}" destId="{9C7A27B2-2FAC-47A9-A277-E6F1E7D49FFF}" srcOrd="0" destOrd="0" presId="urn:microsoft.com/office/officeart/2005/8/layout/vList5"/>
    <dgm:cxn modelId="{DEAAC554-9DEA-4FBB-834C-94910DEE6D79}"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problem we are trying to solve?</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38635">
        <dgm:presLayoutVars>
          <dgm:chMax val="1"/>
          <dgm:bulletEnabled val="1"/>
        </dgm:presLayoutVars>
      </dgm:prSet>
      <dgm:spPr/>
    </dgm:pt>
  </dgm:ptLst>
  <dgm:cxnLst>
    <dgm:cxn modelId="{98AD7C20-2F32-47F7-8496-AC895E6C1E0A}" type="presOf" srcId="{4EB36A9E-212A-4BB2-8DCA-6F9D673FAD86}" destId="{2B4B744D-92E3-4A93-9316-D84E2ADD7E38}" srcOrd="0" destOrd="0" presId="urn:microsoft.com/office/officeart/2005/8/layout/vList5"/>
    <dgm:cxn modelId="{C98FC48E-116B-4CEE-8DCC-04B6021DC149}" srcId="{4EB36A9E-212A-4BB2-8DCA-6F9D673FAD86}" destId="{1BD605F8-119F-4BEC-8C06-E9599FD9E60D}" srcOrd="0" destOrd="0" parTransId="{8CCE3547-C89F-43AA-A8DF-96F6176AB893}" sibTransId="{DD3039AE-570A-4C0B-A6D3-5221B3D3C7BF}"/>
    <dgm:cxn modelId="{C3CB69A9-C337-426A-9ED4-69A193B5E600}" type="presOf" srcId="{1BD605F8-119F-4BEC-8C06-E9599FD9E60D}" destId="{97731D48-D88D-4A9A-835F-A9E2F7F673F8}" srcOrd="0" destOrd="0" presId="urn:microsoft.com/office/officeart/2005/8/layout/vList5"/>
    <dgm:cxn modelId="{D6DB7BCB-CB74-4875-B9E1-52179200D6C5}" type="presParOf" srcId="{2B4B744D-92E3-4A93-9316-D84E2ADD7E38}" destId="{9C7A27B2-2FAC-47A9-A277-E6F1E7D49FFF}" srcOrd="0" destOrd="0" presId="urn:microsoft.com/office/officeart/2005/8/layout/vList5"/>
    <dgm:cxn modelId="{14ECD9D2-0E9B-4424-99DA-6DAFD46AE7DF}"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B36A9E-212A-4BB2-8DCA-6F9D673FAD8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BD605F8-119F-4BEC-8C06-E9599FD9E60D}">
      <dgm:prSet custT="1">
        <dgm:style>
          <a:lnRef idx="2">
            <a:schemeClr val="dk1">
              <a:shade val="50000"/>
            </a:schemeClr>
          </a:lnRef>
          <a:fillRef idx="1">
            <a:schemeClr val="dk1"/>
          </a:fillRef>
          <a:effectRef idx="0">
            <a:schemeClr val="dk1"/>
          </a:effectRef>
          <a:fontRef idx="minor">
            <a:schemeClr val="lt1"/>
          </a:fontRef>
        </dgm:style>
      </dgm:prSet>
      <dgm:spPr>
        <a:solidFill>
          <a:schemeClr val="accent1"/>
        </a:solidFill>
        <a:ln>
          <a:noFill/>
        </a:ln>
      </dgm:spPr>
      <dgm:t>
        <a:bodyPr/>
        <a:lstStyle/>
        <a:p>
          <a:pPr rtl="0"/>
          <a:r>
            <a:rPr lang="en-US" sz="1800"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outcome you are seeking?</a:t>
          </a:r>
        </a:p>
      </dgm:t>
    </dgm:pt>
    <dgm:pt modelId="{8CCE3547-C89F-43AA-A8DF-96F6176AB893}" type="parTrans" cxnId="{C98FC48E-116B-4CEE-8DCC-04B6021DC149}">
      <dgm:prSet/>
      <dgm:spPr/>
      <dgm:t>
        <a:bodyPr/>
        <a:lstStyle/>
        <a:p>
          <a:endParaRPr lang="en-US"/>
        </a:p>
      </dgm:t>
    </dgm:pt>
    <dgm:pt modelId="{DD3039AE-570A-4C0B-A6D3-5221B3D3C7BF}" type="sibTrans" cxnId="{C98FC48E-116B-4CEE-8DCC-04B6021DC149}">
      <dgm:prSet/>
      <dgm:spPr/>
      <dgm:t>
        <a:bodyPr/>
        <a:lstStyle/>
        <a:p>
          <a:endParaRPr lang="en-US"/>
        </a:p>
      </dgm:t>
    </dgm:pt>
    <dgm:pt modelId="{2B4B744D-92E3-4A93-9316-D84E2ADD7E38}" type="pres">
      <dgm:prSet presAssocID="{4EB36A9E-212A-4BB2-8DCA-6F9D673FAD86}" presName="Name0" presStyleCnt="0">
        <dgm:presLayoutVars>
          <dgm:dir/>
          <dgm:animLvl val="lvl"/>
          <dgm:resizeHandles val="exact"/>
        </dgm:presLayoutVars>
      </dgm:prSet>
      <dgm:spPr/>
    </dgm:pt>
    <dgm:pt modelId="{9C7A27B2-2FAC-47A9-A277-E6F1E7D49FFF}" type="pres">
      <dgm:prSet presAssocID="{1BD605F8-119F-4BEC-8C06-E9599FD9E60D}" presName="linNode" presStyleCnt="0"/>
      <dgm:spPr/>
    </dgm:pt>
    <dgm:pt modelId="{97731D48-D88D-4A9A-835F-A9E2F7F673F8}" type="pres">
      <dgm:prSet presAssocID="{1BD605F8-119F-4BEC-8C06-E9599FD9E60D}" presName="parentText" presStyleLbl="node1" presStyleIdx="0" presStyleCnt="1" custScaleX="277778" custLinFactNeighborX="-4016">
        <dgm:presLayoutVars>
          <dgm:chMax val="1"/>
          <dgm:bulletEnabled val="1"/>
        </dgm:presLayoutVars>
      </dgm:prSet>
      <dgm:spPr/>
    </dgm:pt>
  </dgm:ptLst>
  <dgm:cxnLst>
    <dgm:cxn modelId="{C98FC48E-116B-4CEE-8DCC-04B6021DC149}" srcId="{4EB36A9E-212A-4BB2-8DCA-6F9D673FAD86}" destId="{1BD605F8-119F-4BEC-8C06-E9599FD9E60D}" srcOrd="0" destOrd="0" parTransId="{8CCE3547-C89F-43AA-A8DF-96F6176AB893}" sibTransId="{DD3039AE-570A-4C0B-A6D3-5221B3D3C7BF}"/>
    <dgm:cxn modelId="{37607DA9-7DE7-404B-92EA-A0A93F6609DB}" type="presOf" srcId="{1BD605F8-119F-4BEC-8C06-E9599FD9E60D}" destId="{97731D48-D88D-4A9A-835F-A9E2F7F673F8}" srcOrd="0" destOrd="0" presId="urn:microsoft.com/office/officeart/2005/8/layout/vList5"/>
    <dgm:cxn modelId="{24D887EC-3CE8-4E85-ACCF-AA33DAA8507F}" type="presOf" srcId="{4EB36A9E-212A-4BB2-8DCA-6F9D673FAD86}" destId="{2B4B744D-92E3-4A93-9316-D84E2ADD7E38}" srcOrd="0" destOrd="0" presId="urn:microsoft.com/office/officeart/2005/8/layout/vList5"/>
    <dgm:cxn modelId="{5E64AFE4-DC1B-4640-A450-38C5E98BFC7A}" type="presParOf" srcId="{2B4B744D-92E3-4A93-9316-D84E2ADD7E38}" destId="{9C7A27B2-2FAC-47A9-A277-E6F1E7D49FFF}" srcOrd="0" destOrd="0" presId="urn:microsoft.com/office/officeart/2005/8/layout/vList5"/>
    <dgm:cxn modelId="{E4716900-7CC8-472D-A71C-3933F41D9344}" type="presParOf" srcId="{9C7A27B2-2FAC-47A9-A277-E6F1E7D49FFF}" destId="{97731D48-D88D-4A9A-835F-A9E2F7F673F8}" srcOrd="0" destOrd="0" presId="urn:microsoft.com/office/officeart/2005/8/layout/vList5"/>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9D1592-3813-4DC2-A452-AE7E10CC0077}"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9CE67AFE-FE8D-4D4C-92C8-C357520D5C4D}">
      <dgm:prSet phldrT="[Text]">
        <dgm:style>
          <a:lnRef idx="0">
            <a:schemeClr val="accent1"/>
          </a:lnRef>
          <a:fillRef idx="3">
            <a:schemeClr val="accent1"/>
          </a:fillRef>
          <a:effectRef idx="3">
            <a:schemeClr val="accent1"/>
          </a:effectRef>
          <a:fontRef idx="minor">
            <a:schemeClr val="lt1"/>
          </a:fontRef>
        </dgm:style>
      </dgm:prSet>
      <dgm:spPr/>
      <dgm:t>
        <a:bodyPr/>
        <a:lstStyle/>
        <a:p>
          <a:r>
            <a:rPr lang="en-US" b="1"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Plan</a:t>
          </a:r>
        </a:p>
      </dgm:t>
    </dgm:pt>
    <dgm:pt modelId="{618D3430-5237-4C5A-9FDB-71C1476CFD0F}" type="parTrans" cxnId="{AF90D7D2-2551-4ACD-85E9-5F201ADE13D3}">
      <dgm:prSet/>
      <dgm:spPr/>
      <dgm:t>
        <a:bodyPr/>
        <a:lstStyle/>
        <a:p>
          <a:endParaRPr lang="en-US"/>
        </a:p>
      </dgm:t>
    </dgm:pt>
    <dgm:pt modelId="{170CFC0A-B1D1-4991-917E-2ED6F89EE4D6}" type="sibTrans" cxnId="{AF90D7D2-2551-4ACD-85E9-5F201ADE13D3}">
      <dgm:prSet/>
      <dgm:spPr/>
      <dgm:t>
        <a:bodyPr/>
        <a:lstStyle/>
        <a:p>
          <a:endParaRPr lang="en-US"/>
        </a:p>
      </dgm:t>
    </dgm:pt>
    <dgm:pt modelId="{F666DD25-2DE1-44E4-809B-E4D83D407803}">
      <dgm:prSet phldrT="[Text]" phldr="1"/>
      <dgm:spPr>
        <a:solidFill>
          <a:schemeClr val="bg1"/>
        </a:solidFill>
      </dgm:spPr>
      <dgm:t>
        <a:bodyPr/>
        <a:lstStyle/>
        <a:p>
          <a:endParaRPr lang="en-US" dirty="0"/>
        </a:p>
      </dgm:t>
    </dgm:pt>
    <dgm:pt modelId="{092C494F-93D5-4650-B676-0086365BBC60}" type="sibTrans" cxnId="{E2602046-87E5-48F3-B77A-0F9967A58AFD}">
      <dgm:prSet/>
      <dgm:spPr/>
      <dgm:t>
        <a:bodyPr/>
        <a:lstStyle/>
        <a:p>
          <a:endParaRPr lang="en-US"/>
        </a:p>
      </dgm:t>
    </dgm:pt>
    <dgm:pt modelId="{5210C010-F667-49D9-8DD2-4775D369DE1C}" type="parTrans" cxnId="{E2602046-87E5-48F3-B77A-0F9967A58AFD}">
      <dgm:prSet/>
      <dgm:spPr/>
      <dgm:t>
        <a:bodyPr/>
        <a:lstStyle/>
        <a:p>
          <a:endParaRPr lang="en-US"/>
        </a:p>
      </dgm:t>
    </dgm:pt>
    <dgm:pt modelId="{FAAB8AFC-182B-4716-984A-31D99077971D}" type="pres">
      <dgm:prSet presAssocID="{4A9D1592-3813-4DC2-A452-AE7E10CC0077}" presName="compositeShape" presStyleCnt="0">
        <dgm:presLayoutVars>
          <dgm:chMax val="7"/>
          <dgm:dir/>
          <dgm:resizeHandles val="exact"/>
        </dgm:presLayoutVars>
      </dgm:prSet>
      <dgm:spPr/>
    </dgm:pt>
    <dgm:pt modelId="{3758D93B-32A0-4FF5-AB84-6FC5D5CBDBA0}" type="pres">
      <dgm:prSet presAssocID="{4A9D1592-3813-4DC2-A452-AE7E10CC0077}" presName="wedge1" presStyleLbl="node1" presStyleIdx="0" presStyleCnt="2"/>
      <dgm:spPr/>
    </dgm:pt>
    <dgm:pt modelId="{C7088FC9-6485-4DE9-9E9A-7F34F6A62175}" type="pres">
      <dgm:prSet presAssocID="{4A9D1592-3813-4DC2-A452-AE7E10CC0077}" presName="dummy1a" presStyleCnt="0"/>
      <dgm:spPr/>
    </dgm:pt>
    <dgm:pt modelId="{2F59C858-DADE-4752-8391-E8F825B908A2}" type="pres">
      <dgm:prSet presAssocID="{4A9D1592-3813-4DC2-A452-AE7E10CC0077}" presName="dummy1b" presStyleCnt="0"/>
      <dgm:spPr/>
    </dgm:pt>
    <dgm:pt modelId="{2509C03F-8BE0-4B79-A13B-C7B0A23146DF}" type="pres">
      <dgm:prSet presAssocID="{4A9D1592-3813-4DC2-A452-AE7E10CC0077}" presName="wedge1Tx" presStyleLbl="node1" presStyleIdx="0" presStyleCnt="2">
        <dgm:presLayoutVars>
          <dgm:chMax val="0"/>
          <dgm:chPref val="0"/>
          <dgm:bulletEnabled val="1"/>
        </dgm:presLayoutVars>
      </dgm:prSet>
      <dgm:spPr/>
    </dgm:pt>
    <dgm:pt modelId="{7023EAD2-C0DD-481E-A430-383CEFB08916}" type="pres">
      <dgm:prSet presAssocID="{4A9D1592-3813-4DC2-A452-AE7E10CC0077}" presName="wedge2" presStyleLbl="node1" presStyleIdx="1" presStyleCnt="2"/>
      <dgm:spPr/>
    </dgm:pt>
    <dgm:pt modelId="{DFB60379-44B6-40B9-8A3C-E9E04B64B3D9}" type="pres">
      <dgm:prSet presAssocID="{4A9D1592-3813-4DC2-A452-AE7E10CC0077}" presName="dummy2a" presStyleCnt="0"/>
      <dgm:spPr/>
    </dgm:pt>
    <dgm:pt modelId="{45CDCF78-E722-4CAD-B17E-8AF0683B6558}" type="pres">
      <dgm:prSet presAssocID="{4A9D1592-3813-4DC2-A452-AE7E10CC0077}" presName="dummy2b" presStyleCnt="0"/>
      <dgm:spPr/>
    </dgm:pt>
    <dgm:pt modelId="{7D7B192D-4093-4FE5-B01A-486A2D42FC7B}" type="pres">
      <dgm:prSet presAssocID="{4A9D1592-3813-4DC2-A452-AE7E10CC0077}" presName="wedge2Tx" presStyleLbl="node1" presStyleIdx="1" presStyleCnt="2">
        <dgm:presLayoutVars>
          <dgm:chMax val="0"/>
          <dgm:chPref val="0"/>
          <dgm:bulletEnabled val="1"/>
        </dgm:presLayoutVars>
      </dgm:prSet>
      <dgm:spPr/>
    </dgm:pt>
    <dgm:pt modelId="{84998463-AC7C-48D4-BEC1-68E05B21C4E3}" type="pres">
      <dgm:prSet presAssocID="{170CFC0A-B1D1-4991-917E-2ED6F89EE4D6}" presName="arrowWedge1" presStyleLbl="fgSibTrans2D1" presStyleIdx="0" presStyleCnt="2"/>
      <dgm:spPr/>
    </dgm:pt>
    <dgm:pt modelId="{00D10CB5-41F8-4422-8797-68362AD4A837}" type="pres">
      <dgm:prSet presAssocID="{092C494F-93D5-4650-B676-0086365BBC60}" presName="arrowWedge2" presStyleLbl="fgSibTrans2D1" presStyleIdx="1" presStyleCnt="2"/>
      <dgm:spPr/>
    </dgm:pt>
  </dgm:ptLst>
  <dgm:cxnLst>
    <dgm:cxn modelId="{EFEC581A-CFEC-4AB4-8D4E-D6310BABE645}" type="presOf" srcId="{4A9D1592-3813-4DC2-A452-AE7E10CC0077}" destId="{FAAB8AFC-182B-4716-984A-31D99077971D}" srcOrd="0" destOrd="0" presId="urn:microsoft.com/office/officeart/2005/8/layout/cycle8"/>
    <dgm:cxn modelId="{E2602046-87E5-48F3-B77A-0F9967A58AFD}" srcId="{4A9D1592-3813-4DC2-A452-AE7E10CC0077}" destId="{F666DD25-2DE1-44E4-809B-E4D83D407803}" srcOrd="1" destOrd="0" parTransId="{5210C010-F667-49D9-8DD2-4775D369DE1C}" sibTransId="{092C494F-93D5-4650-B676-0086365BBC60}"/>
    <dgm:cxn modelId="{685A3081-5F1F-4F8F-BEB1-A13C36D9054A}" type="presOf" srcId="{9CE67AFE-FE8D-4D4C-92C8-C357520D5C4D}" destId="{3758D93B-32A0-4FF5-AB84-6FC5D5CBDBA0}" srcOrd="0" destOrd="0" presId="urn:microsoft.com/office/officeart/2005/8/layout/cycle8"/>
    <dgm:cxn modelId="{0C091692-2466-48C5-9E78-6ED9674A1C2B}" type="presOf" srcId="{F666DD25-2DE1-44E4-809B-E4D83D407803}" destId="{7023EAD2-C0DD-481E-A430-383CEFB08916}" srcOrd="0" destOrd="0" presId="urn:microsoft.com/office/officeart/2005/8/layout/cycle8"/>
    <dgm:cxn modelId="{98D96FC5-8FD7-44C1-92E0-D22C935FD5C9}" type="presOf" srcId="{9CE67AFE-FE8D-4D4C-92C8-C357520D5C4D}" destId="{2509C03F-8BE0-4B79-A13B-C7B0A23146DF}" srcOrd="1" destOrd="0" presId="urn:microsoft.com/office/officeart/2005/8/layout/cycle8"/>
    <dgm:cxn modelId="{9126CACE-50E3-4CB4-8F93-D99945D969BA}" type="presOf" srcId="{F666DD25-2DE1-44E4-809B-E4D83D407803}" destId="{7D7B192D-4093-4FE5-B01A-486A2D42FC7B}" srcOrd="1" destOrd="0" presId="urn:microsoft.com/office/officeart/2005/8/layout/cycle8"/>
    <dgm:cxn modelId="{AF90D7D2-2551-4ACD-85E9-5F201ADE13D3}" srcId="{4A9D1592-3813-4DC2-A452-AE7E10CC0077}" destId="{9CE67AFE-FE8D-4D4C-92C8-C357520D5C4D}" srcOrd="0" destOrd="0" parTransId="{618D3430-5237-4C5A-9FDB-71C1476CFD0F}" sibTransId="{170CFC0A-B1D1-4991-917E-2ED6F89EE4D6}"/>
    <dgm:cxn modelId="{37DE4F10-DA22-4EE4-AD11-894A3EE9475C}" type="presParOf" srcId="{FAAB8AFC-182B-4716-984A-31D99077971D}" destId="{3758D93B-32A0-4FF5-AB84-6FC5D5CBDBA0}" srcOrd="0" destOrd="0" presId="urn:microsoft.com/office/officeart/2005/8/layout/cycle8"/>
    <dgm:cxn modelId="{9BB90E58-8710-45F8-8FCE-31E373C59C38}" type="presParOf" srcId="{FAAB8AFC-182B-4716-984A-31D99077971D}" destId="{C7088FC9-6485-4DE9-9E9A-7F34F6A62175}" srcOrd="1" destOrd="0" presId="urn:microsoft.com/office/officeart/2005/8/layout/cycle8"/>
    <dgm:cxn modelId="{C5224B79-74D0-412F-B5B2-29B9664B4BE8}" type="presParOf" srcId="{FAAB8AFC-182B-4716-984A-31D99077971D}" destId="{2F59C858-DADE-4752-8391-E8F825B908A2}" srcOrd="2" destOrd="0" presId="urn:microsoft.com/office/officeart/2005/8/layout/cycle8"/>
    <dgm:cxn modelId="{14910618-B0D0-4F98-B332-D1320E36214E}" type="presParOf" srcId="{FAAB8AFC-182B-4716-984A-31D99077971D}" destId="{2509C03F-8BE0-4B79-A13B-C7B0A23146DF}" srcOrd="3" destOrd="0" presId="urn:microsoft.com/office/officeart/2005/8/layout/cycle8"/>
    <dgm:cxn modelId="{1E0D9505-9FAD-4684-994A-E33C930C813E}" type="presParOf" srcId="{FAAB8AFC-182B-4716-984A-31D99077971D}" destId="{7023EAD2-C0DD-481E-A430-383CEFB08916}" srcOrd="4" destOrd="0" presId="urn:microsoft.com/office/officeart/2005/8/layout/cycle8"/>
    <dgm:cxn modelId="{0A6E0B1C-5880-4ED0-A97F-046E9717C8DA}" type="presParOf" srcId="{FAAB8AFC-182B-4716-984A-31D99077971D}" destId="{DFB60379-44B6-40B9-8A3C-E9E04B64B3D9}" srcOrd="5" destOrd="0" presId="urn:microsoft.com/office/officeart/2005/8/layout/cycle8"/>
    <dgm:cxn modelId="{BB79A7EE-F76C-4964-B767-7F02F3673068}" type="presParOf" srcId="{FAAB8AFC-182B-4716-984A-31D99077971D}" destId="{45CDCF78-E722-4CAD-B17E-8AF0683B6558}" srcOrd="6" destOrd="0" presId="urn:microsoft.com/office/officeart/2005/8/layout/cycle8"/>
    <dgm:cxn modelId="{AF11FF12-BC5A-4CE1-AB2F-6FA1CB5818A2}" type="presParOf" srcId="{FAAB8AFC-182B-4716-984A-31D99077971D}" destId="{7D7B192D-4093-4FE5-B01A-486A2D42FC7B}" srcOrd="7" destOrd="0" presId="urn:microsoft.com/office/officeart/2005/8/layout/cycle8"/>
    <dgm:cxn modelId="{CB058047-53BA-43BD-8CAF-EC00B76AC5BB}" type="presParOf" srcId="{FAAB8AFC-182B-4716-984A-31D99077971D}" destId="{84998463-AC7C-48D4-BEC1-68E05B21C4E3}" srcOrd="8" destOrd="0" presId="urn:microsoft.com/office/officeart/2005/8/layout/cycle8"/>
    <dgm:cxn modelId="{961EB5AB-9D2D-4154-9A47-0AF9BE7833FE}" type="presParOf" srcId="{FAAB8AFC-182B-4716-984A-31D99077971D}" destId="{00D10CB5-41F8-4422-8797-68362AD4A837}" srcOrd="9" destOrd="0" presId="urn:microsoft.com/office/officeart/2005/8/layout/cycle8"/>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1B360E4-6988-40C2-8561-91DA605D313E}" type="doc">
      <dgm:prSet loTypeId="urn:microsoft.com/office/officeart/2005/8/layout/cycle8" loCatId="cycle" qsTypeId="urn:microsoft.com/office/officeart/2005/8/quickstyle/simple1" qsCatId="simple" csTypeId="urn:microsoft.com/office/officeart/2005/8/colors/accent1_2" csCatId="accent1" phldr="1"/>
      <dgm:spPr/>
    </dgm:pt>
    <dgm:pt modelId="{22831E09-A8CB-48FB-B168-F2378EA628B9}">
      <dgm:prSet phldrT="[Text]"/>
      <dgm:spPr>
        <a:solidFill>
          <a:schemeClr val="bg1"/>
        </a:solidFill>
      </dgm:spPr>
      <dgm:t>
        <a:bodyPr/>
        <a:lstStyle/>
        <a:p>
          <a:r>
            <a:rPr lang="en-US" dirty="0"/>
            <a:t> </a:t>
          </a:r>
        </a:p>
      </dgm:t>
    </dgm:pt>
    <dgm:pt modelId="{CE88493F-C7F6-4D18-B26A-7B7657FCC4C3}" type="parTrans" cxnId="{BD4EA4FD-E37E-45BB-8EC6-C218F1E05978}">
      <dgm:prSet/>
      <dgm:spPr/>
      <dgm:t>
        <a:bodyPr/>
        <a:lstStyle/>
        <a:p>
          <a:endParaRPr lang="en-US"/>
        </a:p>
      </dgm:t>
    </dgm:pt>
    <dgm:pt modelId="{91165886-B444-4008-B1FA-DCD0282BD9CF}" type="sibTrans" cxnId="{BD4EA4FD-E37E-45BB-8EC6-C218F1E05978}">
      <dgm:prSet/>
      <dgm:spPr/>
      <dgm:t>
        <a:bodyPr/>
        <a:lstStyle/>
        <a:p>
          <a:endParaRPr lang="en-US"/>
        </a:p>
      </dgm:t>
    </dgm:pt>
    <dgm:pt modelId="{C89C87E9-D80C-4618-9620-B44FF1951AE7}">
      <dgm:prSet phldrT="[Text]"/>
      <dgm:spPr>
        <a:solidFill>
          <a:schemeClr val="bg1"/>
        </a:solidFill>
      </dgm:spPr>
      <dgm:t>
        <a:bodyPr/>
        <a:lstStyle/>
        <a:p>
          <a:r>
            <a:rPr lang="en-US" dirty="0"/>
            <a:t> </a:t>
          </a:r>
        </a:p>
      </dgm:t>
    </dgm:pt>
    <dgm:pt modelId="{F0375CF3-4D2B-4917-ADC0-5F98CE807E51}" type="parTrans" cxnId="{B0995F01-869B-4936-9496-7956D3525ACF}">
      <dgm:prSet/>
      <dgm:spPr/>
      <dgm:t>
        <a:bodyPr/>
        <a:lstStyle/>
        <a:p>
          <a:endParaRPr lang="en-US"/>
        </a:p>
      </dgm:t>
    </dgm:pt>
    <dgm:pt modelId="{B804B437-A61B-4CAB-AA9F-13F11182FD76}" type="sibTrans" cxnId="{B0995F01-869B-4936-9496-7956D3525ACF}">
      <dgm:prSet/>
      <dgm:spPr/>
      <dgm:t>
        <a:bodyPr/>
        <a:lstStyle/>
        <a:p>
          <a:endParaRPr lang="en-US"/>
        </a:p>
      </dgm:t>
    </dgm:pt>
    <dgm:pt modelId="{A25DF3B7-AF8E-4D9C-A572-58D8AB4905CA}">
      <dgm:prSet/>
      <dgm:spPr>
        <a:solidFill>
          <a:schemeClr val="bg1"/>
        </a:solidFill>
      </dgm:spPr>
      <dgm:t>
        <a:bodyPr/>
        <a:lstStyle/>
        <a:p>
          <a:endParaRPr lang="en-US"/>
        </a:p>
      </dgm:t>
    </dgm:pt>
    <dgm:pt modelId="{1488576D-6D99-43C1-A7E7-157AB29525DB}" type="parTrans" cxnId="{7870A7BA-91C4-46A6-9180-E37084DF0B93}">
      <dgm:prSet/>
      <dgm:spPr/>
      <dgm:t>
        <a:bodyPr/>
        <a:lstStyle/>
        <a:p>
          <a:endParaRPr lang="en-US"/>
        </a:p>
      </dgm:t>
    </dgm:pt>
    <dgm:pt modelId="{BF8E1BA2-223D-4E53-AB36-C2299755E36A}" type="sibTrans" cxnId="{7870A7BA-91C4-46A6-9180-E37084DF0B93}">
      <dgm:prSet/>
      <dgm:spPr/>
      <dgm:t>
        <a:bodyPr/>
        <a:lstStyle/>
        <a:p>
          <a:endParaRPr lang="en-US"/>
        </a:p>
      </dgm:t>
    </dgm:pt>
    <dgm:pt modelId="{9B605817-1934-456B-8C26-87DDFB7D6EE7}">
      <dgm:prSet/>
      <dgm:spPr>
        <a:solidFill>
          <a:srgbClr val="0070C0"/>
        </a:solidFill>
      </dgm:spPr>
      <dgm:t>
        <a:bodyPr/>
        <a:lstStyle/>
        <a:p>
          <a:r>
            <a:rPr lang="en-US" dirty="0"/>
            <a:t>Do</a:t>
          </a:r>
        </a:p>
      </dgm:t>
    </dgm:pt>
    <dgm:pt modelId="{A1CF2F4F-CB76-486C-B4CB-90C0523C1AC4}" type="parTrans" cxnId="{6C0705C1-6243-4092-85E4-A4DC37D5AB08}">
      <dgm:prSet/>
      <dgm:spPr/>
      <dgm:t>
        <a:bodyPr/>
        <a:lstStyle/>
        <a:p>
          <a:endParaRPr lang="en-US"/>
        </a:p>
      </dgm:t>
    </dgm:pt>
    <dgm:pt modelId="{E15266D6-9BD7-42DA-AC9C-35712DF145DE}" type="sibTrans" cxnId="{6C0705C1-6243-4092-85E4-A4DC37D5AB08}">
      <dgm:prSet/>
      <dgm:spPr/>
      <dgm:t>
        <a:bodyPr/>
        <a:lstStyle/>
        <a:p>
          <a:endParaRPr lang="en-US"/>
        </a:p>
      </dgm:t>
    </dgm:pt>
    <dgm:pt modelId="{B7BA1E2A-0A33-4021-9921-196EE1A132E5}">
      <dgm:prSet/>
      <dgm:spPr>
        <a:solidFill>
          <a:schemeClr val="bg1"/>
        </a:solidFill>
      </dgm:spPr>
      <dgm:t>
        <a:bodyPr/>
        <a:lstStyle/>
        <a:p>
          <a:endParaRPr lang="en-US"/>
        </a:p>
      </dgm:t>
    </dgm:pt>
    <dgm:pt modelId="{F89430C1-4B00-45BD-A8F3-32528EF3D9CA}" type="parTrans" cxnId="{56B40F13-0191-49BA-8BE6-561C6D32CF11}">
      <dgm:prSet/>
      <dgm:spPr/>
      <dgm:t>
        <a:bodyPr/>
        <a:lstStyle/>
        <a:p>
          <a:endParaRPr lang="en-US"/>
        </a:p>
      </dgm:t>
    </dgm:pt>
    <dgm:pt modelId="{BA5B103A-A837-4E0E-984B-4D61D22169F5}" type="sibTrans" cxnId="{56B40F13-0191-49BA-8BE6-561C6D32CF11}">
      <dgm:prSet/>
      <dgm:spPr/>
      <dgm:t>
        <a:bodyPr/>
        <a:lstStyle/>
        <a:p>
          <a:endParaRPr lang="en-US"/>
        </a:p>
      </dgm:t>
    </dgm:pt>
    <dgm:pt modelId="{C8869675-069B-4DD3-B6F5-41F1998AF40F}">
      <dgm:prSet/>
      <dgm:spPr>
        <a:solidFill>
          <a:schemeClr val="bg1"/>
        </a:solidFill>
      </dgm:spPr>
      <dgm:t>
        <a:bodyPr/>
        <a:lstStyle/>
        <a:p>
          <a:endParaRPr lang="en-US"/>
        </a:p>
      </dgm:t>
    </dgm:pt>
    <dgm:pt modelId="{207FEB66-D984-4974-A6F0-F8B235D63884}" type="parTrans" cxnId="{8B343981-337A-4A41-BF8C-0F2C3E7FAAA6}">
      <dgm:prSet/>
      <dgm:spPr/>
      <dgm:t>
        <a:bodyPr/>
        <a:lstStyle/>
        <a:p>
          <a:endParaRPr lang="en-US"/>
        </a:p>
      </dgm:t>
    </dgm:pt>
    <dgm:pt modelId="{F7798880-0D3F-4AC7-A4C2-25DFC5164D58}" type="sibTrans" cxnId="{8B343981-337A-4A41-BF8C-0F2C3E7FAAA6}">
      <dgm:prSet/>
      <dgm:spPr/>
      <dgm:t>
        <a:bodyPr/>
        <a:lstStyle/>
        <a:p>
          <a:endParaRPr lang="en-US"/>
        </a:p>
      </dgm:t>
    </dgm:pt>
    <dgm:pt modelId="{B22D81FC-773B-4925-822A-95BAAC2190AC}" type="pres">
      <dgm:prSet presAssocID="{A1B360E4-6988-40C2-8561-91DA605D313E}" presName="compositeShape" presStyleCnt="0">
        <dgm:presLayoutVars>
          <dgm:chMax val="7"/>
          <dgm:dir/>
          <dgm:resizeHandles val="exact"/>
        </dgm:presLayoutVars>
      </dgm:prSet>
      <dgm:spPr/>
    </dgm:pt>
    <dgm:pt modelId="{595D8F13-3034-4377-81C7-C64FB384F1AF}" type="pres">
      <dgm:prSet presAssocID="{A1B360E4-6988-40C2-8561-91DA605D313E}" presName="wedge1" presStyleLbl="node1" presStyleIdx="0" presStyleCnt="6" custLinFactNeighborX="-298" custLinFactNeighborY="-985"/>
      <dgm:spPr/>
    </dgm:pt>
    <dgm:pt modelId="{401B2040-4354-4E07-9A59-44458878E7F2}" type="pres">
      <dgm:prSet presAssocID="{A1B360E4-6988-40C2-8561-91DA605D313E}" presName="dummy1a" presStyleCnt="0"/>
      <dgm:spPr/>
    </dgm:pt>
    <dgm:pt modelId="{FD166C27-BE02-4D3E-8901-4D98EB9A26D3}" type="pres">
      <dgm:prSet presAssocID="{A1B360E4-6988-40C2-8561-91DA605D313E}" presName="dummy1b" presStyleCnt="0"/>
      <dgm:spPr/>
    </dgm:pt>
    <dgm:pt modelId="{107C406F-99CB-4514-9080-F4F011EE352E}" type="pres">
      <dgm:prSet presAssocID="{A1B360E4-6988-40C2-8561-91DA605D313E}" presName="wedge1Tx" presStyleLbl="node1" presStyleIdx="0" presStyleCnt="6">
        <dgm:presLayoutVars>
          <dgm:chMax val="0"/>
          <dgm:chPref val="0"/>
          <dgm:bulletEnabled val="1"/>
        </dgm:presLayoutVars>
      </dgm:prSet>
      <dgm:spPr/>
    </dgm:pt>
    <dgm:pt modelId="{1A9257E1-67D0-47DF-816A-12FD70BE00F7}" type="pres">
      <dgm:prSet presAssocID="{A1B360E4-6988-40C2-8561-91DA605D313E}" presName="wedge2" presStyleLbl="node1" presStyleIdx="1" presStyleCnt="6" custLinFactNeighborX="-744" custLinFactNeighborY="216"/>
      <dgm:spPr/>
    </dgm:pt>
    <dgm:pt modelId="{BD7A7836-12B6-4806-8ED7-F1E28CEEA2E7}" type="pres">
      <dgm:prSet presAssocID="{A1B360E4-6988-40C2-8561-91DA605D313E}" presName="dummy2a" presStyleCnt="0"/>
      <dgm:spPr/>
    </dgm:pt>
    <dgm:pt modelId="{B6707306-250E-4747-97C2-0F133FDC0D4E}" type="pres">
      <dgm:prSet presAssocID="{A1B360E4-6988-40C2-8561-91DA605D313E}" presName="dummy2b" presStyleCnt="0"/>
      <dgm:spPr/>
    </dgm:pt>
    <dgm:pt modelId="{9E4D5966-1489-4FF4-B177-2CEF35325250}" type="pres">
      <dgm:prSet presAssocID="{A1B360E4-6988-40C2-8561-91DA605D313E}" presName="wedge2Tx" presStyleLbl="node1" presStyleIdx="1" presStyleCnt="6">
        <dgm:presLayoutVars>
          <dgm:chMax val="0"/>
          <dgm:chPref val="0"/>
          <dgm:bulletEnabled val="1"/>
        </dgm:presLayoutVars>
      </dgm:prSet>
      <dgm:spPr/>
    </dgm:pt>
    <dgm:pt modelId="{2FB57F76-2849-43A0-86B4-CF4838D116A1}" type="pres">
      <dgm:prSet presAssocID="{A1B360E4-6988-40C2-8561-91DA605D313E}" presName="wedge3" presStyleLbl="node1" presStyleIdx="2" presStyleCnt="6" custLinFactNeighborX="-298" custLinFactNeighborY="-639"/>
      <dgm:spPr/>
    </dgm:pt>
    <dgm:pt modelId="{D55F2551-744E-40FA-AF42-7AE300123E8D}" type="pres">
      <dgm:prSet presAssocID="{A1B360E4-6988-40C2-8561-91DA605D313E}" presName="dummy3a" presStyleCnt="0"/>
      <dgm:spPr/>
    </dgm:pt>
    <dgm:pt modelId="{136E9B31-3D76-4DCE-AF89-9DF3DA1C2528}" type="pres">
      <dgm:prSet presAssocID="{A1B360E4-6988-40C2-8561-91DA605D313E}" presName="dummy3b" presStyleCnt="0"/>
      <dgm:spPr/>
    </dgm:pt>
    <dgm:pt modelId="{3CB81224-773D-4B10-8ED9-9544A766265E}" type="pres">
      <dgm:prSet presAssocID="{A1B360E4-6988-40C2-8561-91DA605D313E}" presName="wedge3Tx" presStyleLbl="node1" presStyleIdx="2" presStyleCnt="6">
        <dgm:presLayoutVars>
          <dgm:chMax val="0"/>
          <dgm:chPref val="0"/>
          <dgm:bulletEnabled val="1"/>
        </dgm:presLayoutVars>
      </dgm:prSet>
      <dgm:spPr/>
    </dgm:pt>
    <dgm:pt modelId="{9FED5C94-9034-4765-9577-9E215AFA8E13}" type="pres">
      <dgm:prSet presAssocID="{A1B360E4-6988-40C2-8561-91DA605D313E}" presName="wedge4" presStyleLbl="node1" presStyleIdx="3" presStyleCnt="6"/>
      <dgm:spPr/>
    </dgm:pt>
    <dgm:pt modelId="{F477D8CD-9F98-426E-96A5-0975D458EF5F}" type="pres">
      <dgm:prSet presAssocID="{A1B360E4-6988-40C2-8561-91DA605D313E}" presName="dummy4a" presStyleCnt="0"/>
      <dgm:spPr/>
    </dgm:pt>
    <dgm:pt modelId="{BB6286CD-4BDC-41E9-B540-C188E6471001}" type="pres">
      <dgm:prSet presAssocID="{A1B360E4-6988-40C2-8561-91DA605D313E}" presName="dummy4b" presStyleCnt="0"/>
      <dgm:spPr/>
    </dgm:pt>
    <dgm:pt modelId="{219CC068-8AC3-4B14-8044-7B7E5C18D0BD}" type="pres">
      <dgm:prSet presAssocID="{A1B360E4-6988-40C2-8561-91DA605D313E}" presName="wedge4Tx" presStyleLbl="node1" presStyleIdx="3" presStyleCnt="6">
        <dgm:presLayoutVars>
          <dgm:chMax val="0"/>
          <dgm:chPref val="0"/>
          <dgm:bulletEnabled val="1"/>
        </dgm:presLayoutVars>
      </dgm:prSet>
      <dgm:spPr/>
    </dgm:pt>
    <dgm:pt modelId="{315E0693-93EB-4B34-B491-66BE249255E1}" type="pres">
      <dgm:prSet presAssocID="{A1B360E4-6988-40C2-8561-91DA605D313E}" presName="wedge5" presStyleLbl="node1" presStyleIdx="4" presStyleCnt="6"/>
      <dgm:spPr/>
    </dgm:pt>
    <dgm:pt modelId="{2BBD4DDE-45A8-4C9C-AA0B-E5469BABCA06}" type="pres">
      <dgm:prSet presAssocID="{A1B360E4-6988-40C2-8561-91DA605D313E}" presName="dummy5a" presStyleCnt="0"/>
      <dgm:spPr/>
    </dgm:pt>
    <dgm:pt modelId="{5F444F50-ED53-4D56-B590-3CD20AB107BF}" type="pres">
      <dgm:prSet presAssocID="{A1B360E4-6988-40C2-8561-91DA605D313E}" presName="dummy5b" presStyleCnt="0"/>
      <dgm:spPr/>
    </dgm:pt>
    <dgm:pt modelId="{D97E026A-2482-49E0-B398-AAE9A3B83702}" type="pres">
      <dgm:prSet presAssocID="{A1B360E4-6988-40C2-8561-91DA605D313E}" presName="wedge5Tx" presStyleLbl="node1" presStyleIdx="4" presStyleCnt="6">
        <dgm:presLayoutVars>
          <dgm:chMax val="0"/>
          <dgm:chPref val="0"/>
          <dgm:bulletEnabled val="1"/>
        </dgm:presLayoutVars>
      </dgm:prSet>
      <dgm:spPr/>
    </dgm:pt>
    <dgm:pt modelId="{176C7901-BFEB-4AEB-BD75-DA79666FFAE0}" type="pres">
      <dgm:prSet presAssocID="{A1B360E4-6988-40C2-8561-91DA605D313E}" presName="wedge6" presStyleLbl="node1" presStyleIdx="5" presStyleCnt="6"/>
      <dgm:spPr/>
    </dgm:pt>
    <dgm:pt modelId="{EEEAE9E7-9C05-479D-BE24-1E996EB320D7}" type="pres">
      <dgm:prSet presAssocID="{A1B360E4-6988-40C2-8561-91DA605D313E}" presName="dummy6a" presStyleCnt="0"/>
      <dgm:spPr/>
    </dgm:pt>
    <dgm:pt modelId="{D7649ABE-3B04-409A-9F1D-8E4013D2A97B}" type="pres">
      <dgm:prSet presAssocID="{A1B360E4-6988-40C2-8561-91DA605D313E}" presName="dummy6b" presStyleCnt="0"/>
      <dgm:spPr/>
    </dgm:pt>
    <dgm:pt modelId="{5FB882B7-2E19-4111-BBA7-6BD46733C553}" type="pres">
      <dgm:prSet presAssocID="{A1B360E4-6988-40C2-8561-91DA605D313E}" presName="wedge6Tx" presStyleLbl="node1" presStyleIdx="5" presStyleCnt="6">
        <dgm:presLayoutVars>
          <dgm:chMax val="0"/>
          <dgm:chPref val="0"/>
          <dgm:bulletEnabled val="1"/>
        </dgm:presLayoutVars>
      </dgm:prSet>
      <dgm:spPr/>
    </dgm:pt>
    <dgm:pt modelId="{7F2D9AAD-B270-4D1A-A00F-9FB3FC63A801}" type="pres">
      <dgm:prSet presAssocID="{91165886-B444-4008-B1FA-DCD0282BD9CF}" presName="arrowWedge1" presStyleLbl="fgSibTrans2D1" presStyleIdx="0" presStyleCnt="6" custLinFactNeighborX="-1496" custLinFactNeighborY="-53"/>
      <dgm:spPr/>
    </dgm:pt>
    <dgm:pt modelId="{4F754EA1-4E73-4CFF-B240-4562A8EFC604}" type="pres">
      <dgm:prSet presAssocID="{BA5B103A-A837-4E0E-984B-4D61D22169F5}" presName="arrowWedge2" presStyleLbl="fgSibTrans2D1" presStyleIdx="1" presStyleCnt="6"/>
      <dgm:spPr/>
    </dgm:pt>
    <dgm:pt modelId="{A58F76C5-ACDA-4389-ABE2-B4FFF0C18573}" type="pres">
      <dgm:prSet presAssocID="{F7798880-0D3F-4AC7-A4C2-25DFC5164D58}" presName="arrowWedge3" presStyleLbl="fgSibTrans2D1" presStyleIdx="2" presStyleCnt="6"/>
      <dgm:spPr/>
    </dgm:pt>
    <dgm:pt modelId="{4396B2C3-98E7-4FE6-BDE5-E38B7FCB3FE7}" type="pres">
      <dgm:prSet presAssocID="{E15266D6-9BD7-42DA-AC9C-35712DF145DE}" presName="arrowWedge4" presStyleLbl="fgSibTrans2D1" presStyleIdx="3" presStyleCnt="6"/>
      <dgm:spPr/>
    </dgm:pt>
    <dgm:pt modelId="{32586F91-DF3B-4764-987C-66DC9743B885}" type="pres">
      <dgm:prSet presAssocID="{BF8E1BA2-223D-4E53-AB36-C2299755E36A}" presName="arrowWedge5" presStyleLbl="fgSibTrans2D1" presStyleIdx="4" presStyleCnt="6"/>
      <dgm:spPr/>
    </dgm:pt>
    <dgm:pt modelId="{624436E5-DECE-4570-AA67-46574DB3FEFC}" type="pres">
      <dgm:prSet presAssocID="{B804B437-A61B-4CAB-AA9F-13F11182FD76}" presName="arrowWedge6" presStyleLbl="fgSibTrans2D1" presStyleIdx="5" presStyleCnt="6"/>
      <dgm:spPr/>
    </dgm:pt>
  </dgm:ptLst>
  <dgm:cxnLst>
    <dgm:cxn modelId="{B0995F01-869B-4936-9496-7956D3525ACF}" srcId="{A1B360E4-6988-40C2-8561-91DA605D313E}" destId="{C89C87E9-D80C-4618-9620-B44FF1951AE7}" srcOrd="5" destOrd="0" parTransId="{F0375CF3-4D2B-4917-ADC0-5F98CE807E51}" sibTransId="{B804B437-A61B-4CAB-AA9F-13F11182FD76}"/>
    <dgm:cxn modelId="{A88D4F03-BDAC-4562-9CCC-1CC41F5791F4}" type="presOf" srcId="{C8869675-069B-4DD3-B6F5-41F1998AF40F}" destId="{3CB81224-773D-4B10-8ED9-9544A766265E}" srcOrd="1" destOrd="0" presId="urn:microsoft.com/office/officeart/2005/8/layout/cycle8"/>
    <dgm:cxn modelId="{56B40F13-0191-49BA-8BE6-561C6D32CF11}" srcId="{A1B360E4-6988-40C2-8561-91DA605D313E}" destId="{B7BA1E2A-0A33-4021-9921-196EE1A132E5}" srcOrd="1" destOrd="0" parTransId="{F89430C1-4B00-45BD-A8F3-32528EF3D9CA}" sibTransId="{BA5B103A-A837-4E0E-984B-4D61D22169F5}"/>
    <dgm:cxn modelId="{C79C4416-644D-4ECE-A31B-1861E13A5A70}" type="presOf" srcId="{B7BA1E2A-0A33-4021-9921-196EE1A132E5}" destId="{9E4D5966-1489-4FF4-B177-2CEF35325250}" srcOrd="1" destOrd="0" presId="urn:microsoft.com/office/officeart/2005/8/layout/cycle8"/>
    <dgm:cxn modelId="{0F2B0818-DC92-454C-9A9C-44563D46CB58}" type="presOf" srcId="{C8869675-069B-4DD3-B6F5-41F1998AF40F}" destId="{2FB57F76-2849-43A0-86B4-CF4838D116A1}" srcOrd="0" destOrd="0" presId="urn:microsoft.com/office/officeart/2005/8/layout/cycle8"/>
    <dgm:cxn modelId="{6B36582A-D6A7-4BE0-96B9-9E0CACA57C0E}" type="presOf" srcId="{A25DF3B7-AF8E-4D9C-A572-58D8AB4905CA}" destId="{D97E026A-2482-49E0-B398-AAE9A3B83702}" srcOrd="1" destOrd="0" presId="urn:microsoft.com/office/officeart/2005/8/layout/cycle8"/>
    <dgm:cxn modelId="{2FE8EA6D-278C-4E35-A16C-901AF7521C99}" type="presOf" srcId="{9B605817-1934-456B-8C26-87DDFB7D6EE7}" destId="{9FED5C94-9034-4765-9577-9E215AFA8E13}" srcOrd="0" destOrd="0" presId="urn:microsoft.com/office/officeart/2005/8/layout/cycle8"/>
    <dgm:cxn modelId="{8E2C0571-71F2-4A22-842A-78DF4368D568}" type="presOf" srcId="{A25DF3B7-AF8E-4D9C-A572-58D8AB4905CA}" destId="{315E0693-93EB-4B34-B491-66BE249255E1}" srcOrd="0" destOrd="0" presId="urn:microsoft.com/office/officeart/2005/8/layout/cycle8"/>
    <dgm:cxn modelId="{8B343981-337A-4A41-BF8C-0F2C3E7FAAA6}" srcId="{A1B360E4-6988-40C2-8561-91DA605D313E}" destId="{C8869675-069B-4DD3-B6F5-41F1998AF40F}" srcOrd="2" destOrd="0" parTransId="{207FEB66-D984-4974-A6F0-F8B235D63884}" sibTransId="{F7798880-0D3F-4AC7-A4C2-25DFC5164D58}"/>
    <dgm:cxn modelId="{59548586-F901-476F-ABEE-F8F526DD2BCE}" type="presOf" srcId="{A1B360E4-6988-40C2-8561-91DA605D313E}" destId="{B22D81FC-773B-4925-822A-95BAAC2190AC}" srcOrd="0" destOrd="0" presId="urn:microsoft.com/office/officeart/2005/8/layout/cycle8"/>
    <dgm:cxn modelId="{F166238E-0D36-4B91-B9E6-5C93C9027FEF}" type="presOf" srcId="{C89C87E9-D80C-4618-9620-B44FF1951AE7}" destId="{176C7901-BFEB-4AEB-BD75-DA79666FFAE0}" srcOrd="0" destOrd="0" presId="urn:microsoft.com/office/officeart/2005/8/layout/cycle8"/>
    <dgm:cxn modelId="{F3BC9996-ADB0-45BB-ACF1-57A370B69793}" type="presOf" srcId="{C89C87E9-D80C-4618-9620-B44FF1951AE7}" destId="{5FB882B7-2E19-4111-BBA7-6BD46733C553}" srcOrd="1" destOrd="0" presId="urn:microsoft.com/office/officeart/2005/8/layout/cycle8"/>
    <dgm:cxn modelId="{CBB959A7-8FEA-426A-9570-92B6AD7576BC}" type="presOf" srcId="{22831E09-A8CB-48FB-B168-F2378EA628B9}" destId="{107C406F-99CB-4514-9080-F4F011EE352E}" srcOrd="1" destOrd="0" presId="urn:microsoft.com/office/officeart/2005/8/layout/cycle8"/>
    <dgm:cxn modelId="{7870A7BA-91C4-46A6-9180-E37084DF0B93}" srcId="{A1B360E4-6988-40C2-8561-91DA605D313E}" destId="{A25DF3B7-AF8E-4D9C-A572-58D8AB4905CA}" srcOrd="4" destOrd="0" parTransId="{1488576D-6D99-43C1-A7E7-157AB29525DB}" sibTransId="{BF8E1BA2-223D-4E53-AB36-C2299755E36A}"/>
    <dgm:cxn modelId="{BAD82FBB-E764-4A79-9480-0F4B20E5AF93}" type="presOf" srcId="{B7BA1E2A-0A33-4021-9921-196EE1A132E5}" destId="{1A9257E1-67D0-47DF-816A-12FD70BE00F7}" srcOrd="0" destOrd="0" presId="urn:microsoft.com/office/officeart/2005/8/layout/cycle8"/>
    <dgm:cxn modelId="{6C0705C1-6243-4092-85E4-A4DC37D5AB08}" srcId="{A1B360E4-6988-40C2-8561-91DA605D313E}" destId="{9B605817-1934-456B-8C26-87DDFB7D6EE7}" srcOrd="3" destOrd="0" parTransId="{A1CF2F4F-CB76-486C-B4CB-90C0523C1AC4}" sibTransId="{E15266D6-9BD7-42DA-AC9C-35712DF145DE}"/>
    <dgm:cxn modelId="{DBD61DDD-BED9-434A-B79F-BD6944BB349E}" type="presOf" srcId="{9B605817-1934-456B-8C26-87DDFB7D6EE7}" destId="{219CC068-8AC3-4B14-8044-7B7E5C18D0BD}" srcOrd="1" destOrd="0" presId="urn:microsoft.com/office/officeart/2005/8/layout/cycle8"/>
    <dgm:cxn modelId="{7193DEFC-18D8-4982-B45C-166B0C4C61BD}" type="presOf" srcId="{22831E09-A8CB-48FB-B168-F2378EA628B9}" destId="{595D8F13-3034-4377-81C7-C64FB384F1AF}" srcOrd="0" destOrd="0" presId="urn:microsoft.com/office/officeart/2005/8/layout/cycle8"/>
    <dgm:cxn modelId="{BD4EA4FD-E37E-45BB-8EC6-C218F1E05978}" srcId="{A1B360E4-6988-40C2-8561-91DA605D313E}" destId="{22831E09-A8CB-48FB-B168-F2378EA628B9}" srcOrd="0" destOrd="0" parTransId="{CE88493F-C7F6-4D18-B26A-7B7657FCC4C3}" sibTransId="{91165886-B444-4008-B1FA-DCD0282BD9CF}"/>
    <dgm:cxn modelId="{AEF71BD6-D64F-481F-B1A1-2CB3445E59E7}" type="presParOf" srcId="{B22D81FC-773B-4925-822A-95BAAC2190AC}" destId="{595D8F13-3034-4377-81C7-C64FB384F1AF}" srcOrd="0" destOrd="0" presId="urn:microsoft.com/office/officeart/2005/8/layout/cycle8"/>
    <dgm:cxn modelId="{78EF527E-0017-443B-84E6-DB4DD4F668B9}" type="presParOf" srcId="{B22D81FC-773B-4925-822A-95BAAC2190AC}" destId="{401B2040-4354-4E07-9A59-44458878E7F2}" srcOrd="1" destOrd="0" presId="urn:microsoft.com/office/officeart/2005/8/layout/cycle8"/>
    <dgm:cxn modelId="{585C9DE4-AA3D-4E0A-8F54-4617BAD78216}" type="presParOf" srcId="{B22D81FC-773B-4925-822A-95BAAC2190AC}" destId="{FD166C27-BE02-4D3E-8901-4D98EB9A26D3}" srcOrd="2" destOrd="0" presId="urn:microsoft.com/office/officeart/2005/8/layout/cycle8"/>
    <dgm:cxn modelId="{07AF18D5-A184-43CE-B367-B1AEA6825B34}" type="presParOf" srcId="{B22D81FC-773B-4925-822A-95BAAC2190AC}" destId="{107C406F-99CB-4514-9080-F4F011EE352E}" srcOrd="3" destOrd="0" presId="urn:microsoft.com/office/officeart/2005/8/layout/cycle8"/>
    <dgm:cxn modelId="{EAC6D3CD-CDE9-4228-AB1A-401EF35E48AD}" type="presParOf" srcId="{B22D81FC-773B-4925-822A-95BAAC2190AC}" destId="{1A9257E1-67D0-47DF-816A-12FD70BE00F7}" srcOrd="4" destOrd="0" presId="urn:microsoft.com/office/officeart/2005/8/layout/cycle8"/>
    <dgm:cxn modelId="{0DE0EF2D-370B-49DB-B821-4D41F7FD2387}" type="presParOf" srcId="{B22D81FC-773B-4925-822A-95BAAC2190AC}" destId="{BD7A7836-12B6-4806-8ED7-F1E28CEEA2E7}" srcOrd="5" destOrd="0" presId="urn:microsoft.com/office/officeart/2005/8/layout/cycle8"/>
    <dgm:cxn modelId="{571EFA3D-169E-4BD7-B0F8-9765F24E10A3}" type="presParOf" srcId="{B22D81FC-773B-4925-822A-95BAAC2190AC}" destId="{B6707306-250E-4747-97C2-0F133FDC0D4E}" srcOrd="6" destOrd="0" presId="urn:microsoft.com/office/officeart/2005/8/layout/cycle8"/>
    <dgm:cxn modelId="{D4EF0D57-9250-4C43-8E4F-D2E132E37E67}" type="presParOf" srcId="{B22D81FC-773B-4925-822A-95BAAC2190AC}" destId="{9E4D5966-1489-4FF4-B177-2CEF35325250}" srcOrd="7" destOrd="0" presId="urn:microsoft.com/office/officeart/2005/8/layout/cycle8"/>
    <dgm:cxn modelId="{1CBFD295-0508-433A-A18A-87073BC957D4}" type="presParOf" srcId="{B22D81FC-773B-4925-822A-95BAAC2190AC}" destId="{2FB57F76-2849-43A0-86B4-CF4838D116A1}" srcOrd="8" destOrd="0" presId="urn:microsoft.com/office/officeart/2005/8/layout/cycle8"/>
    <dgm:cxn modelId="{74BC0BB2-110A-4EE5-BDCC-E6174156CC8A}" type="presParOf" srcId="{B22D81FC-773B-4925-822A-95BAAC2190AC}" destId="{D55F2551-744E-40FA-AF42-7AE300123E8D}" srcOrd="9" destOrd="0" presId="urn:microsoft.com/office/officeart/2005/8/layout/cycle8"/>
    <dgm:cxn modelId="{AD4F0E1F-1E56-498A-972A-E20AB00E78BE}" type="presParOf" srcId="{B22D81FC-773B-4925-822A-95BAAC2190AC}" destId="{136E9B31-3D76-4DCE-AF89-9DF3DA1C2528}" srcOrd="10" destOrd="0" presId="urn:microsoft.com/office/officeart/2005/8/layout/cycle8"/>
    <dgm:cxn modelId="{5E03E8EA-2590-4EE2-8CCF-C010F67BF163}" type="presParOf" srcId="{B22D81FC-773B-4925-822A-95BAAC2190AC}" destId="{3CB81224-773D-4B10-8ED9-9544A766265E}" srcOrd="11" destOrd="0" presId="urn:microsoft.com/office/officeart/2005/8/layout/cycle8"/>
    <dgm:cxn modelId="{1132E511-E812-4905-BC34-995ED7E599F8}" type="presParOf" srcId="{B22D81FC-773B-4925-822A-95BAAC2190AC}" destId="{9FED5C94-9034-4765-9577-9E215AFA8E13}" srcOrd="12" destOrd="0" presId="urn:microsoft.com/office/officeart/2005/8/layout/cycle8"/>
    <dgm:cxn modelId="{DB5AB45E-A5F0-4B9B-94D6-87F2FEBC824B}" type="presParOf" srcId="{B22D81FC-773B-4925-822A-95BAAC2190AC}" destId="{F477D8CD-9F98-426E-96A5-0975D458EF5F}" srcOrd="13" destOrd="0" presId="urn:microsoft.com/office/officeart/2005/8/layout/cycle8"/>
    <dgm:cxn modelId="{93C811D7-8E4C-4C66-88D0-E3BF03573F9B}" type="presParOf" srcId="{B22D81FC-773B-4925-822A-95BAAC2190AC}" destId="{BB6286CD-4BDC-41E9-B540-C188E6471001}" srcOrd="14" destOrd="0" presId="urn:microsoft.com/office/officeart/2005/8/layout/cycle8"/>
    <dgm:cxn modelId="{561C4741-D177-4B67-AD25-94D8456951AC}" type="presParOf" srcId="{B22D81FC-773B-4925-822A-95BAAC2190AC}" destId="{219CC068-8AC3-4B14-8044-7B7E5C18D0BD}" srcOrd="15" destOrd="0" presId="urn:microsoft.com/office/officeart/2005/8/layout/cycle8"/>
    <dgm:cxn modelId="{B0E20690-E0C1-4125-B0BB-C17BCDEDC55C}" type="presParOf" srcId="{B22D81FC-773B-4925-822A-95BAAC2190AC}" destId="{315E0693-93EB-4B34-B491-66BE249255E1}" srcOrd="16" destOrd="0" presId="urn:microsoft.com/office/officeart/2005/8/layout/cycle8"/>
    <dgm:cxn modelId="{6B3D32B7-D83D-4965-BC5F-4C949FAC3605}" type="presParOf" srcId="{B22D81FC-773B-4925-822A-95BAAC2190AC}" destId="{2BBD4DDE-45A8-4C9C-AA0B-E5469BABCA06}" srcOrd="17" destOrd="0" presId="urn:microsoft.com/office/officeart/2005/8/layout/cycle8"/>
    <dgm:cxn modelId="{8A7708A4-0A09-478E-B1FA-24F332485766}" type="presParOf" srcId="{B22D81FC-773B-4925-822A-95BAAC2190AC}" destId="{5F444F50-ED53-4D56-B590-3CD20AB107BF}" srcOrd="18" destOrd="0" presId="urn:microsoft.com/office/officeart/2005/8/layout/cycle8"/>
    <dgm:cxn modelId="{4B87F096-9C32-42EE-A441-79737946D6C2}" type="presParOf" srcId="{B22D81FC-773B-4925-822A-95BAAC2190AC}" destId="{D97E026A-2482-49E0-B398-AAE9A3B83702}" srcOrd="19" destOrd="0" presId="urn:microsoft.com/office/officeart/2005/8/layout/cycle8"/>
    <dgm:cxn modelId="{9F80C386-1155-4350-8E20-EAC295D823E9}" type="presParOf" srcId="{B22D81FC-773B-4925-822A-95BAAC2190AC}" destId="{176C7901-BFEB-4AEB-BD75-DA79666FFAE0}" srcOrd="20" destOrd="0" presId="urn:microsoft.com/office/officeart/2005/8/layout/cycle8"/>
    <dgm:cxn modelId="{EC969C7F-CF4B-486A-8C50-771E0BA56B79}" type="presParOf" srcId="{B22D81FC-773B-4925-822A-95BAAC2190AC}" destId="{EEEAE9E7-9C05-479D-BE24-1E996EB320D7}" srcOrd="21" destOrd="0" presId="urn:microsoft.com/office/officeart/2005/8/layout/cycle8"/>
    <dgm:cxn modelId="{4106B803-8327-4FA6-97CF-4829C809BFC3}" type="presParOf" srcId="{B22D81FC-773B-4925-822A-95BAAC2190AC}" destId="{D7649ABE-3B04-409A-9F1D-8E4013D2A97B}" srcOrd="22" destOrd="0" presId="urn:microsoft.com/office/officeart/2005/8/layout/cycle8"/>
    <dgm:cxn modelId="{D77FBB0B-BE9B-410C-9418-8ED58DBC8661}" type="presParOf" srcId="{B22D81FC-773B-4925-822A-95BAAC2190AC}" destId="{5FB882B7-2E19-4111-BBA7-6BD46733C553}" srcOrd="23" destOrd="0" presId="urn:microsoft.com/office/officeart/2005/8/layout/cycle8"/>
    <dgm:cxn modelId="{682BDDD4-2681-4050-8A0E-FA81EB8EF7EE}" type="presParOf" srcId="{B22D81FC-773B-4925-822A-95BAAC2190AC}" destId="{7F2D9AAD-B270-4D1A-A00F-9FB3FC63A801}" srcOrd="24" destOrd="0" presId="urn:microsoft.com/office/officeart/2005/8/layout/cycle8"/>
    <dgm:cxn modelId="{E97CB260-5312-43BE-A600-C5C34913AA41}" type="presParOf" srcId="{B22D81FC-773B-4925-822A-95BAAC2190AC}" destId="{4F754EA1-4E73-4CFF-B240-4562A8EFC604}" srcOrd="25" destOrd="0" presId="urn:microsoft.com/office/officeart/2005/8/layout/cycle8"/>
    <dgm:cxn modelId="{F2935F09-CB17-4FD9-8C3E-5581FF25E1AA}" type="presParOf" srcId="{B22D81FC-773B-4925-822A-95BAAC2190AC}" destId="{A58F76C5-ACDA-4389-ABE2-B4FFF0C18573}" srcOrd="26" destOrd="0" presId="urn:microsoft.com/office/officeart/2005/8/layout/cycle8"/>
    <dgm:cxn modelId="{BEDF19CF-31BF-4BEA-BACD-C44083A5EC1F}" type="presParOf" srcId="{B22D81FC-773B-4925-822A-95BAAC2190AC}" destId="{4396B2C3-98E7-4FE6-BDE5-E38B7FCB3FE7}" srcOrd="27" destOrd="0" presId="urn:microsoft.com/office/officeart/2005/8/layout/cycle8"/>
    <dgm:cxn modelId="{C375899B-181F-4D2C-8A44-79ABFB70026A}" type="presParOf" srcId="{B22D81FC-773B-4925-822A-95BAAC2190AC}" destId="{32586F91-DF3B-4764-987C-66DC9743B885}" srcOrd="28" destOrd="0" presId="urn:microsoft.com/office/officeart/2005/8/layout/cycle8"/>
    <dgm:cxn modelId="{1BA61247-9B7E-429D-A5DA-2CFB2C924E0E}" type="presParOf" srcId="{B22D81FC-773B-4925-822A-95BAAC2190AC}" destId="{624436E5-DECE-4570-AA67-46574DB3FEFC}"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A2B1-79AB-434D-B703-46A976EE537B}">
      <dsp:nvSpPr>
        <dsp:cNvPr id="0" name=""/>
        <dsp:cNvSpPr/>
      </dsp:nvSpPr>
      <dsp:spPr>
        <a:xfrm>
          <a:off x="1571243" y="306886"/>
          <a:ext cx="4352544" cy="4352544"/>
        </a:xfrm>
        <a:prstGeom prst="pie">
          <a:avLst>
            <a:gd name="adj1" fmla="val 16200000"/>
            <a:gd name="adj2" fmla="val 19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Plan</a:t>
          </a:r>
        </a:p>
      </dsp:txBody>
      <dsp:txXfrm>
        <a:off x="3851147" y="862871"/>
        <a:ext cx="1139952" cy="880872"/>
      </dsp:txXfrm>
    </dsp:sp>
    <dsp:sp modelId="{1DC94D2D-CB15-4FCD-B00E-A27142E831D0}">
      <dsp:nvSpPr>
        <dsp:cNvPr id="0" name=""/>
        <dsp:cNvSpPr/>
      </dsp:nvSpPr>
      <dsp:spPr>
        <a:xfrm>
          <a:off x="1623059" y="396527"/>
          <a:ext cx="4352544" cy="4352544"/>
        </a:xfrm>
        <a:prstGeom prst="pie">
          <a:avLst>
            <a:gd name="adj1" fmla="val 198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Plan</a:t>
          </a:r>
        </a:p>
      </dsp:txBody>
      <dsp:txXfrm>
        <a:off x="4576572" y="2158272"/>
        <a:ext cx="1191768" cy="854964"/>
      </dsp:txXfrm>
    </dsp:sp>
    <dsp:sp modelId="{E7F40E82-7FBB-4C16-9504-CB7993E059F1}">
      <dsp:nvSpPr>
        <dsp:cNvPr id="0" name=""/>
        <dsp:cNvSpPr/>
      </dsp:nvSpPr>
      <dsp:spPr>
        <a:xfrm>
          <a:off x="1571243" y="486169"/>
          <a:ext cx="4352544" cy="4352544"/>
        </a:xfrm>
        <a:prstGeom prst="pie">
          <a:avLst>
            <a:gd name="adj1" fmla="val 18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Plan</a:t>
          </a:r>
        </a:p>
      </dsp:txBody>
      <dsp:txXfrm>
        <a:off x="3851147" y="3427764"/>
        <a:ext cx="1139952" cy="880872"/>
      </dsp:txXfrm>
    </dsp:sp>
    <dsp:sp modelId="{AF6CC9E1-9B32-4F36-AF6A-6E816BEAA877}">
      <dsp:nvSpPr>
        <dsp:cNvPr id="0" name=""/>
        <dsp:cNvSpPr/>
      </dsp:nvSpPr>
      <dsp:spPr>
        <a:xfrm>
          <a:off x="1467611" y="486169"/>
          <a:ext cx="4352544" cy="4352544"/>
        </a:xfrm>
        <a:prstGeom prst="pie">
          <a:avLst>
            <a:gd name="adj1" fmla="val 5400000"/>
            <a:gd name="adj2" fmla="val 900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Do</a:t>
          </a:r>
        </a:p>
      </dsp:txBody>
      <dsp:txXfrm>
        <a:off x="2400299" y="3427764"/>
        <a:ext cx="1139952" cy="880872"/>
      </dsp:txXfrm>
    </dsp:sp>
    <dsp:sp modelId="{E3BA5CDB-CBAB-44A2-A9D8-DDD082E0A485}">
      <dsp:nvSpPr>
        <dsp:cNvPr id="0" name=""/>
        <dsp:cNvSpPr/>
      </dsp:nvSpPr>
      <dsp:spPr>
        <a:xfrm>
          <a:off x="1415795" y="396527"/>
          <a:ext cx="4352544" cy="4352544"/>
        </a:xfrm>
        <a:prstGeom prst="pie">
          <a:avLst>
            <a:gd name="adj1" fmla="val 9000000"/>
            <a:gd name="adj2" fmla="val 1260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Study</a:t>
          </a:r>
        </a:p>
      </dsp:txBody>
      <dsp:txXfrm>
        <a:off x="1623060" y="2158272"/>
        <a:ext cx="1191768" cy="854964"/>
      </dsp:txXfrm>
    </dsp:sp>
    <dsp:sp modelId="{73751E66-5E13-43F7-B3B1-454796275075}">
      <dsp:nvSpPr>
        <dsp:cNvPr id="0" name=""/>
        <dsp:cNvSpPr/>
      </dsp:nvSpPr>
      <dsp:spPr>
        <a:xfrm>
          <a:off x="1467611" y="306886"/>
          <a:ext cx="4352544" cy="4352544"/>
        </a:xfrm>
        <a:prstGeom prst="pie">
          <a:avLst>
            <a:gd name="adj1" fmla="val 12600000"/>
            <a:gd name="adj2" fmla="val 162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t>Act</a:t>
          </a:r>
        </a:p>
      </dsp:txBody>
      <dsp:txXfrm>
        <a:off x="2400299" y="862871"/>
        <a:ext cx="1139952" cy="880872"/>
      </dsp:txXfrm>
    </dsp:sp>
    <dsp:sp modelId="{29DC4D9A-2580-4441-9F17-916B45D09552}">
      <dsp:nvSpPr>
        <dsp:cNvPr id="0" name=""/>
        <dsp:cNvSpPr/>
      </dsp:nvSpPr>
      <dsp:spPr>
        <a:xfrm>
          <a:off x="1301641" y="37443"/>
          <a:ext cx="4891430" cy="4891430"/>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BE15B7-BB14-426C-8219-6ADA3BA62FBC}">
      <dsp:nvSpPr>
        <dsp:cNvPr id="0" name=""/>
        <dsp:cNvSpPr/>
      </dsp:nvSpPr>
      <dsp:spPr>
        <a:xfrm>
          <a:off x="1353457" y="127084"/>
          <a:ext cx="4891430" cy="4891430"/>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7BC70F-9BCF-45EC-BAF5-05FE95F8F05C}">
      <dsp:nvSpPr>
        <dsp:cNvPr id="0" name=""/>
        <dsp:cNvSpPr/>
      </dsp:nvSpPr>
      <dsp:spPr>
        <a:xfrm>
          <a:off x="1301641" y="216726"/>
          <a:ext cx="4891430" cy="4891430"/>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0B81B1B-7DE8-444F-9C11-1412411F845E}">
      <dsp:nvSpPr>
        <dsp:cNvPr id="0" name=""/>
        <dsp:cNvSpPr/>
      </dsp:nvSpPr>
      <dsp:spPr>
        <a:xfrm>
          <a:off x="1198327" y="216726"/>
          <a:ext cx="4891430" cy="4891430"/>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48C730B-65D7-466C-90CB-D450B94E1CA5}">
      <dsp:nvSpPr>
        <dsp:cNvPr id="0" name=""/>
        <dsp:cNvSpPr/>
      </dsp:nvSpPr>
      <dsp:spPr>
        <a:xfrm>
          <a:off x="1146511" y="127084"/>
          <a:ext cx="4891430" cy="4891430"/>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138E5B-F6EA-4EE1-ADA0-40D3F13472A2}">
      <dsp:nvSpPr>
        <dsp:cNvPr id="0" name=""/>
        <dsp:cNvSpPr/>
      </dsp:nvSpPr>
      <dsp:spPr>
        <a:xfrm>
          <a:off x="1198327" y="37443"/>
          <a:ext cx="4891430" cy="4891430"/>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089" y="0"/>
          <a:ext cx="4186910" cy="609600"/>
        </a:xfrm>
        <a:prstGeom prst="roundRect">
          <a:avLst/>
        </a:prstGeom>
        <a:solidFill>
          <a:srgbClr val="0070C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you going to try?</a:t>
          </a:r>
        </a:p>
      </dsp:txBody>
      <dsp:txXfrm>
        <a:off x="33847" y="29758"/>
        <a:ext cx="4127394" cy="5500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76202" y="0"/>
          <a:ext cx="3461665" cy="609004"/>
        </a:xfrm>
        <a:prstGeom prst="roundRect">
          <a:avLst/>
        </a:prstGeom>
        <a:solidFill>
          <a:srgbClr val="0070C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the results showing you?</a:t>
          </a:r>
        </a:p>
      </dsp:txBody>
      <dsp:txXfrm>
        <a:off x="105931" y="29729"/>
        <a:ext cx="3402207" cy="5495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4034659" cy="609600"/>
        </a:xfrm>
        <a:prstGeom prst="roundRect">
          <a:avLst/>
        </a:prstGeom>
        <a:solidFill>
          <a:srgbClr val="0070C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Try on a small scale.</a:t>
          </a:r>
        </a:p>
      </dsp:txBody>
      <dsp:txXfrm>
        <a:off x="29758" y="29758"/>
        <a:ext cx="3975143" cy="55008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3501779" cy="609600"/>
        </a:xfrm>
        <a:prstGeom prst="roundRect">
          <a:avLst/>
        </a:prstGeom>
        <a:solidFill>
          <a:srgbClr val="0070C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data will you collect?</a:t>
          </a:r>
        </a:p>
      </dsp:txBody>
      <dsp:txXfrm>
        <a:off x="29758" y="29758"/>
        <a:ext cx="3442263" cy="5500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D8F13-3034-4377-81C7-C64FB384F1AF}">
      <dsp:nvSpPr>
        <dsp:cNvPr id="0" name=""/>
        <dsp:cNvSpPr/>
      </dsp:nvSpPr>
      <dsp:spPr>
        <a:xfrm>
          <a:off x="534337" y="243277"/>
          <a:ext cx="4032504" cy="4032504"/>
        </a:xfrm>
        <a:prstGeom prst="pie">
          <a:avLst>
            <a:gd name="adj1" fmla="val 16200000"/>
            <a:gd name="adj2" fmla="val 198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 </a:t>
          </a:r>
        </a:p>
      </dsp:txBody>
      <dsp:txXfrm>
        <a:off x="2646601" y="758381"/>
        <a:ext cx="1056132" cy="816102"/>
      </dsp:txXfrm>
    </dsp:sp>
    <dsp:sp modelId="{1A9257E1-67D0-47DF-816A-12FD70BE00F7}">
      <dsp:nvSpPr>
        <dsp:cNvPr id="0" name=""/>
        <dsp:cNvSpPr/>
      </dsp:nvSpPr>
      <dsp:spPr>
        <a:xfrm>
          <a:off x="489353" y="374758"/>
          <a:ext cx="4032504" cy="4032504"/>
        </a:xfrm>
        <a:prstGeom prst="pie">
          <a:avLst>
            <a:gd name="adj1" fmla="val 19800000"/>
            <a:gd name="adj2" fmla="val 18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225695" y="2006962"/>
        <a:ext cx="1104138" cy="792099"/>
      </dsp:txXfrm>
    </dsp:sp>
    <dsp:sp modelId="{2FB57F76-2849-43A0-86B4-CF4838D116A1}">
      <dsp:nvSpPr>
        <dsp:cNvPr id="0" name=""/>
        <dsp:cNvSpPr/>
      </dsp:nvSpPr>
      <dsp:spPr>
        <a:xfrm>
          <a:off x="534337" y="423330"/>
          <a:ext cx="4032504" cy="4032504"/>
        </a:xfrm>
        <a:prstGeom prst="pie">
          <a:avLst>
            <a:gd name="adj1" fmla="val 1800000"/>
            <a:gd name="adj2" fmla="val 54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2646601" y="3148631"/>
        <a:ext cx="1056132" cy="816102"/>
      </dsp:txXfrm>
    </dsp:sp>
    <dsp:sp modelId="{9FED5C94-9034-4765-9577-9E215AFA8E13}">
      <dsp:nvSpPr>
        <dsp:cNvPr id="0" name=""/>
        <dsp:cNvSpPr/>
      </dsp:nvSpPr>
      <dsp:spPr>
        <a:xfrm>
          <a:off x="450341" y="449098"/>
          <a:ext cx="4032504" cy="4032504"/>
        </a:xfrm>
        <a:prstGeom prst="pie">
          <a:avLst>
            <a:gd name="adj1" fmla="val 5400000"/>
            <a:gd name="adj2" fmla="val 90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Do</a:t>
          </a:r>
        </a:p>
      </dsp:txBody>
      <dsp:txXfrm>
        <a:off x="1314449" y="3174399"/>
        <a:ext cx="1056132" cy="816102"/>
      </dsp:txXfrm>
    </dsp:sp>
    <dsp:sp modelId="{315E0693-93EB-4B34-B491-66BE249255E1}">
      <dsp:nvSpPr>
        <dsp:cNvPr id="0" name=""/>
        <dsp:cNvSpPr/>
      </dsp:nvSpPr>
      <dsp:spPr>
        <a:xfrm>
          <a:off x="402335" y="366047"/>
          <a:ext cx="4032504" cy="4032504"/>
        </a:xfrm>
        <a:prstGeom prst="pie">
          <a:avLst>
            <a:gd name="adj1" fmla="val 9000000"/>
            <a:gd name="adj2" fmla="val 1260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Study</a:t>
          </a:r>
        </a:p>
      </dsp:txBody>
      <dsp:txXfrm>
        <a:off x="594359" y="1998252"/>
        <a:ext cx="1104138" cy="792099"/>
      </dsp:txXfrm>
    </dsp:sp>
    <dsp:sp modelId="{176C7901-BFEB-4AEB-BD75-DA79666FFAE0}">
      <dsp:nvSpPr>
        <dsp:cNvPr id="0" name=""/>
        <dsp:cNvSpPr/>
      </dsp:nvSpPr>
      <dsp:spPr>
        <a:xfrm>
          <a:off x="450341" y="282997"/>
          <a:ext cx="4032504" cy="4032504"/>
        </a:xfrm>
        <a:prstGeom prst="pie">
          <a:avLst>
            <a:gd name="adj1" fmla="val 12600000"/>
            <a:gd name="adj2" fmla="val 162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dirty="0"/>
            <a:t> </a:t>
          </a:r>
        </a:p>
      </dsp:txBody>
      <dsp:txXfrm>
        <a:off x="1314449" y="798101"/>
        <a:ext cx="1056132" cy="816102"/>
      </dsp:txXfrm>
    </dsp:sp>
    <dsp:sp modelId="{7F2D9AAD-B270-4D1A-A00F-9FB3FC63A801}">
      <dsp:nvSpPr>
        <dsp:cNvPr id="0" name=""/>
        <dsp:cNvSpPr/>
      </dsp:nvSpPr>
      <dsp:spPr>
        <a:xfrm>
          <a:off x="216763" y="-8755"/>
          <a:ext cx="4531766" cy="4531766"/>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754EA1-4E73-4CFF-B240-4562A8EFC604}">
      <dsp:nvSpPr>
        <dsp:cNvPr id="0" name=""/>
        <dsp:cNvSpPr/>
      </dsp:nvSpPr>
      <dsp:spPr>
        <a:xfrm>
          <a:off x="239575" y="125127"/>
          <a:ext cx="4531766" cy="4531766"/>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8F76C5-ACDA-4389-ABE2-B4FFF0C18573}">
      <dsp:nvSpPr>
        <dsp:cNvPr id="0" name=""/>
        <dsp:cNvSpPr/>
      </dsp:nvSpPr>
      <dsp:spPr>
        <a:xfrm>
          <a:off x="284558" y="173699"/>
          <a:ext cx="4531766" cy="4531766"/>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96B2C3-98E7-4FE6-BDE5-E38B7FCB3FE7}">
      <dsp:nvSpPr>
        <dsp:cNvPr id="0" name=""/>
        <dsp:cNvSpPr/>
      </dsp:nvSpPr>
      <dsp:spPr>
        <a:xfrm>
          <a:off x="200858" y="199467"/>
          <a:ext cx="4531766" cy="4531766"/>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586F91-DF3B-4764-987C-66DC9743B885}">
      <dsp:nvSpPr>
        <dsp:cNvPr id="0" name=""/>
        <dsp:cNvSpPr/>
      </dsp:nvSpPr>
      <dsp:spPr>
        <a:xfrm>
          <a:off x="152852" y="116416"/>
          <a:ext cx="4531766" cy="4531766"/>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436E5-DECE-4570-AA67-46574DB3FEFC}">
      <dsp:nvSpPr>
        <dsp:cNvPr id="0" name=""/>
        <dsp:cNvSpPr/>
      </dsp:nvSpPr>
      <dsp:spPr>
        <a:xfrm>
          <a:off x="200858" y="33366"/>
          <a:ext cx="4531766" cy="4531766"/>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3494" y="0"/>
          <a:ext cx="3577905" cy="609600"/>
        </a:xfrm>
        <a:prstGeom prst="roundRect">
          <a:avLst/>
        </a:prstGeom>
        <a:solidFill>
          <a:srgbClr val="00B05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Do you see something you didn’t expect?</a:t>
          </a:r>
        </a:p>
      </dsp:txBody>
      <dsp:txXfrm>
        <a:off x="33252" y="29758"/>
        <a:ext cx="3518389" cy="55008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297"/>
          <a:ext cx="3654031" cy="609004"/>
        </a:xfrm>
        <a:prstGeom prst="roundRect">
          <a:avLst/>
        </a:prstGeom>
        <a:solidFill>
          <a:srgbClr val="00B05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If you didn’t meet your goal, go back to </a:t>
          </a:r>
          <a:r>
            <a:rPr lang="en-US" sz="20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PLAN</a:t>
          </a: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dsp:txBody>
      <dsp:txXfrm>
        <a:off x="29729" y="30026"/>
        <a:ext cx="3594573" cy="5495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4491413" cy="609600"/>
        </a:xfrm>
        <a:prstGeom prst="roundRect">
          <a:avLst/>
        </a:prstGeom>
        <a:solidFill>
          <a:srgbClr val="00B05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If your plan worked…</a:t>
          </a:r>
          <a:r>
            <a:rPr lang="en-US" sz="20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ACT</a:t>
          </a: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a:t>
          </a:r>
        </a:p>
      </dsp:txBody>
      <dsp:txXfrm>
        <a:off x="29758" y="29758"/>
        <a:ext cx="4431897" cy="55008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3730156" cy="609600"/>
        </a:xfrm>
        <a:prstGeom prst="roundRect">
          <a:avLst/>
        </a:prstGeom>
        <a:solidFill>
          <a:srgbClr val="00B05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By how much/little?</a:t>
          </a:r>
        </a:p>
      </dsp:txBody>
      <dsp:txXfrm>
        <a:off x="29758" y="29758"/>
        <a:ext cx="3670640" cy="550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499" y="298"/>
          <a:ext cx="4606665" cy="612050"/>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How is it defined and what is the scope?</a:t>
          </a:r>
        </a:p>
      </dsp:txBody>
      <dsp:txXfrm>
        <a:off x="34377" y="30176"/>
        <a:ext cx="4546909" cy="5522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480E3-B79E-406D-A70B-2F29F28B63B4}">
      <dsp:nvSpPr>
        <dsp:cNvPr id="0" name=""/>
        <dsp:cNvSpPr/>
      </dsp:nvSpPr>
      <dsp:spPr>
        <a:xfrm>
          <a:off x="471836" y="298359"/>
          <a:ext cx="4032504" cy="4032504"/>
        </a:xfrm>
        <a:prstGeom prst="pie">
          <a:avLst>
            <a:gd name="adj1" fmla="val 16200000"/>
            <a:gd name="adj2" fmla="val 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endParaRPr lang="en-US" sz="4500" kern="1200"/>
        </a:p>
      </dsp:txBody>
      <dsp:txXfrm>
        <a:off x="2612424" y="1134144"/>
        <a:ext cx="1488186" cy="1104138"/>
      </dsp:txXfrm>
    </dsp:sp>
    <dsp:sp modelId="{0CA57356-213F-4A10-A1FE-9326E03A3A92}">
      <dsp:nvSpPr>
        <dsp:cNvPr id="0" name=""/>
        <dsp:cNvSpPr/>
      </dsp:nvSpPr>
      <dsp:spPr>
        <a:xfrm>
          <a:off x="471836" y="433736"/>
          <a:ext cx="4032504" cy="4032504"/>
        </a:xfrm>
        <a:prstGeom prst="pie">
          <a:avLst>
            <a:gd name="adj1" fmla="val 0"/>
            <a:gd name="adj2" fmla="val 54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612424" y="2526318"/>
        <a:ext cx="1488186" cy="1104138"/>
      </dsp:txXfrm>
    </dsp:sp>
    <dsp:sp modelId="{5AB4A02B-5291-44D8-9930-8F95D8CC8D5C}">
      <dsp:nvSpPr>
        <dsp:cNvPr id="0" name=""/>
        <dsp:cNvSpPr/>
      </dsp:nvSpPr>
      <dsp:spPr>
        <a:xfrm>
          <a:off x="336459" y="433736"/>
          <a:ext cx="4032504" cy="4032504"/>
        </a:xfrm>
        <a:prstGeom prst="pie">
          <a:avLst>
            <a:gd name="adj1" fmla="val 5400000"/>
            <a:gd name="adj2" fmla="val 108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740190" y="2526318"/>
        <a:ext cx="1488186" cy="1104138"/>
      </dsp:txXfrm>
    </dsp:sp>
    <dsp:sp modelId="{25CFB3D0-1AE0-4726-B124-0CB976812CBB}">
      <dsp:nvSpPr>
        <dsp:cNvPr id="0" name=""/>
        <dsp:cNvSpPr/>
      </dsp:nvSpPr>
      <dsp:spPr>
        <a:xfrm>
          <a:off x="336459" y="298359"/>
          <a:ext cx="4032504" cy="4032504"/>
        </a:xfrm>
        <a:prstGeom prst="pie">
          <a:avLst>
            <a:gd name="adj1" fmla="val 10800000"/>
            <a:gd name="adj2" fmla="val 162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dirty="0"/>
            <a:t>Act</a:t>
          </a:r>
        </a:p>
      </dsp:txBody>
      <dsp:txXfrm>
        <a:off x="740190" y="1134144"/>
        <a:ext cx="1488186" cy="1104138"/>
      </dsp:txXfrm>
    </dsp:sp>
    <dsp:sp modelId="{5BA6BC54-D2A3-4224-96E2-275E36E61945}">
      <dsp:nvSpPr>
        <dsp:cNvPr id="0" name=""/>
        <dsp:cNvSpPr/>
      </dsp:nvSpPr>
      <dsp:spPr>
        <a:xfrm>
          <a:off x="222205" y="48728"/>
          <a:ext cx="4531766" cy="4531766"/>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F6DD130-F549-4CB9-B4CA-05A70A6D209D}">
      <dsp:nvSpPr>
        <dsp:cNvPr id="0" name=""/>
        <dsp:cNvSpPr/>
      </dsp:nvSpPr>
      <dsp:spPr>
        <a:xfrm>
          <a:off x="222205" y="184105"/>
          <a:ext cx="4531766" cy="4531766"/>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E213B6-BB5E-493A-942F-39BC23B3990C}">
      <dsp:nvSpPr>
        <dsp:cNvPr id="0" name=""/>
        <dsp:cNvSpPr/>
      </dsp:nvSpPr>
      <dsp:spPr>
        <a:xfrm>
          <a:off x="86828" y="184105"/>
          <a:ext cx="4531766" cy="4531766"/>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3A213C-E352-41CC-A05D-3570FD97E9B8}">
      <dsp:nvSpPr>
        <dsp:cNvPr id="0" name=""/>
        <dsp:cNvSpPr/>
      </dsp:nvSpPr>
      <dsp:spPr>
        <a:xfrm>
          <a:off x="86828" y="48728"/>
          <a:ext cx="4531766" cy="4531766"/>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607" y="0"/>
          <a:ext cx="4716861" cy="612648"/>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Implement on a broader scale. Then STUDY. </a:t>
          </a:r>
        </a:p>
      </dsp:txBody>
      <dsp:txXfrm>
        <a:off x="34514" y="29907"/>
        <a:ext cx="4657047" cy="55283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3866" y="0"/>
          <a:ext cx="3958533" cy="612648"/>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implementation plan? Communication plan?</a:t>
          </a:r>
        </a:p>
      </dsp:txBody>
      <dsp:txXfrm>
        <a:off x="33773" y="29907"/>
        <a:ext cx="3898719" cy="5528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3866" y="0"/>
          <a:ext cx="3958533" cy="609600"/>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follow up to sustain your improvement? </a:t>
          </a:r>
        </a:p>
      </dsp:txBody>
      <dsp:txXfrm>
        <a:off x="33624" y="29758"/>
        <a:ext cx="3899017" cy="55008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607" y="0"/>
          <a:ext cx="4716862" cy="612648"/>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Did you celebrate your improvement?!!</a:t>
          </a:r>
        </a:p>
      </dsp:txBody>
      <dsp:txXfrm>
        <a:off x="34514" y="29907"/>
        <a:ext cx="4657048" cy="55283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135" y="0"/>
          <a:ext cx="4233756" cy="612050"/>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Were the improvements maintained? If not, go to PLAN.</a:t>
          </a:r>
        </a:p>
      </dsp:txBody>
      <dsp:txXfrm>
        <a:off x="34013" y="29878"/>
        <a:ext cx="4174000" cy="55229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4135" y="0"/>
          <a:ext cx="4233757" cy="607858"/>
        </a:xfrm>
        <a:prstGeom prst="roundRect">
          <a:avLst/>
        </a:prstGeom>
        <a:solidFill>
          <a:srgbClr val="7030A0"/>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are lessons learned?</a:t>
          </a:r>
        </a:p>
      </dsp:txBody>
      <dsp:txXfrm>
        <a:off x="33808" y="29673"/>
        <a:ext cx="4174411" cy="5485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4149911" cy="609599"/>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100" dirty="0">
              <a:ln w="18000">
                <a:prstDash val="solid"/>
              </a:ln>
              <a:effectLst>
                <a:outerShdw blurRad="25000" dist="20000" dir="16020000" algn="tl">
                  <a:schemeClr val="accent1">
                    <a:satMod val="200000"/>
                    <a:shade val="1000"/>
                    <a:alpha val="60000"/>
                  </a:schemeClr>
                </a:outerShdw>
              </a:effectLst>
            </a:rPr>
            <a:t> </a:t>
          </a: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information do we have?</a:t>
          </a:r>
          <a:endParaRPr lang="en-US" sz="14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endParaRPr>
        </a:p>
      </dsp:txBody>
      <dsp:txXfrm>
        <a:off x="29758" y="29758"/>
        <a:ext cx="4090395" cy="5500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4149911" cy="614049"/>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current reality?</a:t>
          </a:r>
        </a:p>
      </dsp:txBody>
      <dsp:txXfrm>
        <a:off x="29975" y="29975"/>
        <a:ext cx="4089961" cy="5540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4606665" cy="612648"/>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How do you know it’s a problem? What is the root cause?</a:t>
          </a:r>
        </a:p>
      </dsp:txBody>
      <dsp:txXfrm>
        <a:off x="29907" y="29907"/>
        <a:ext cx="4546851" cy="5528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5404920" cy="609600"/>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problem we are trying to solve?</a:t>
          </a:r>
        </a:p>
      </dsp:txBody>
      <dsp:txXfrm>
        <a:off x="29758" y="29758"/>
        <a:ext cx="5345404" cy="5500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31D48-D88D-4A9A-835F-A9E2F7F673F8}">
      <dsp:nvSpPr>
        <dsp:cNvPr id="0" name=""/>
        <dsp:cNvSpPr/>
      </dsp:nvSpPr>
      <dsp:spPr>
        <a:xfrm>
          <a:off x="0" y="0"/>
          <a:ext cx="5454402" cy="609600"/>
        </a:xfrm>
        <a:prstGeom prst="roundRect">
          <a:avLst/>
        </a:prstGeom>
        <a:solidFill>
          <a:schemeClr val="accent1"/>
        </a:solidFill>
        <a:ln w="12700" cap="flat" cmpd="sng" algn="ctr">
          <a:noFill/>
          <a:prstDash val="solid"/>
          <a:miter lim="800000"/>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rtl="0">
            <a:lnSpc>
              <a:spcPct val="90000"/>
            </a:lnSpc>
            <a:spcBef>
              <a:spcPct val="0"/>
            </a:spcBef>
            <a:spcAft>
              <a:spcPct val="35000"/>
            </a:spcAft>
            <a:buNone/>
          </a:pPr>
          <a:r>
            <a:rPr lang="en-US" sz="18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What is the outcome you are seeking?</a:t>
          </a:r>
        </a:p>
      </dsp:txBody>
      <dsp:txXfrm>
        <a:off x="29758" y="29758"/>
        <a:ext cx="5394886" cy="5500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58D93B-32A0-4FF5-AB84-6FC5D5CBDBA0}">
      <dsp:nvSpPr>
        <dsp:cNvPr id="0" name=""/>
        <dsp:cNvSpPr/>
      </dsp:nvSpPr>
      <dsp:spPr>
        <a:xfrm>
          <a:off x="426719" y="590075"/>
          <a:ext cx="3584448" cy="3584448"/>
        </a:xfrm>
        <a:prstGeom prst="pie">
          <a:avLst>
            <a:gd name="adj1" fmla="val 16200000"/>
            <a:gd name="adj2" fmla="val 5400000"/>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b="1" kern="1200" cap="none"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Plan</a:t>
          </a:r>
        </a:p>
      </dsp:txBody>
      <dsp:txXfrm>
        <a:off x="2385364" y="1528860"/>
        <a:ext cx="1280160" cy="1706880"/>
      </dsp:txXfrm>
    </dsp:sp>
    <dsp:sp modelId="{7023EAD2-C0DD-481E-A430-383CEFB08916}">
      <dsp:nvSpPr>
        <dsp:cNvPr id="0" name=""/>
        <dsp:cNvSpPr/>
      </dsp:nvSpPr>
      <dsp:spPr>
        <a:xfrm>
          <a:off x="256031" y="590075"/>
          <a:ext cx="3584448" cy="3584448"/>
        </a:xfrm>
        <a:prstGeom prst="pie">
          <a:avLst>
            <a:gd name="adj1" fmla="val 5400000"/>
            <a:gd name="adj2" fmla="val 162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601675" y="1528860"/>
        <a:ext cx="1280160" cy="1706880"/>
      </dsp:txXfrm>
    </dsp:sp>
    <dsp:sp modelId="{84998463-AC7C-48D4-BEC1-68E05B21C4E3}">
      <dsp:nvSpPr>
        <dsp:cNvPr id="0" name=""/>
        <dsp:cNvSpPr/>
      </dsp:nvSpPr>
      <dsp:spPr>
        <a:xfrm>
          <a:off x="204825" y="368181"/>
          <a:ext cx="4028236" cy="4028236"/>
        </a:xfrm>
        <a:prstGeom prst="circularArrow">
          <a:avLst>
            <a:gd name="adj1" fmla="val 5085"/>
            <a:gd name="adj2" fmla="val 327528"/>
            <a:gd name="adj3" fmla="val 50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D10CB5-41F8-4422-8797-68362AD4A837}">
      <dsp:nvSpPr>
        <dsp:cNvPr id="0" name=""/>
        <dsp:cNvSpPr/>
      </dsp:nvSpPr>
      <dsp:spPr>
        <a:xfrm>
          <a:off x="34137" y="368181"/>
          <a:ext cx="4028236" cy="4028236"/>
        </a:xfrm>
        <a:prstGeom prst="circularArrow">
          <a:avLst>
            <a:gd name="adj1" fmla="val 5085"/>
            <a:gd name="adj2" fmla="val 327528"/>
            <a:gd name="adj3" fmla="val 158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D8F13-3034-4377-81C7-C64FB384F1AF}">
      <dsp:nvSpPr>
        <dsp:cNvPr id="0" name=""/>
        <dsp:cNvSpPr/>
      </dsp:nvSpPr>
      <dsp:spPr>
        <a:xfrm>
          <a:off x="406702" y="311182"/>
          <a:ext cx="3904488" cy="3904488"/>
        </a:xfrm>
        <a:prstGeom prst="pie">
          <a:avLst>
            <a:gd name="adj1" fmla="val 16200000"/>
            <a:gd name="adj2" fmla="val 198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 </a:t>
          </a:r>
        </a:p>
      </dsp:txBody>
      <dsp:txXfrm>
        <a:off x="2451910" y="809934"/>
        <a:ext cx="1022604" cy="790194"/>
      </dsp:txXfrm>
    </dsp:sp>
    <dsp:sp modelId="{1A9257E1-67D0-47DF-816A-12FD70BE00F7}">
      <dsp:nvSpPr>
        <dsp:cNvPr id="0" name=""/>
        <dsp:cNvSpPr/>
      </dsp:nvSpPr>
      <dsp:spPr>
        <a:xfrm>
          <a:off x="435770" y="438489"/>
          <a:ext cx="3904488" cy="3904488"/>
        </a:xfrm>
        <a:prstGeom prst="pie">
          <a:avLst>
            <a:gd name="adj1" fmla="val 19800000"/>
            <a:gd name="adj2" fmla="val 18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3085244" y="2018877"/>
        <a:ext cx="1069086" cy="766953"/>
      </dsp:txXfrm>
    </dsp:sp>
    <dsp:sp modelId="{2FB57F76-2849-43A0-86B4-CF4838D116A1}">
      <dsp:nvSpPr>
        <dsp:cNvPr id="0" name=""/>
        <dsp:cNvSpPr/>
      </dsp:nvSpPr>
      <dsp:spPr>
        <a:xfrm>
          <a:off x="406702" y="485520"/>
          <a:ext cx="3904488" cy="3904488"/>
        </a:xfrm>
        <a:prstGeom prst="pie">
          <a:avLst>
            <a:gd name="adj1" fmla="val 1800000"/>
            <a:gd name="adj2" fmla="val 54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en-US" sz="5000" kern="1200"/>
        </a:p>
      </dsp:txBody>
      <dsp:txXfrm>
        <a:off x="2451910" y="3124303"/>
        <a:ext cx="1022604" cy="790194"/>
      </dsp:txXfrm>
    </dsp:sp>
    <dsp:sp modelId="{9FED5C94-9034-4765-9577-9E215AFA8E13}">
      <dsp:nvSpPr>
        <dsp:cNvPr id="0" name=""/>
        <dsp:cNvSpPr/>
      </dsp:nvSpPr>
      <dsp:spPr>
        <a:xfrm>
          <a:off x="325373" y="510469"/>
          <a:ext cx="3904488" cy="3904488"/>
        </a:xfrm>
        <a:prstGeom prst="pie">
          <a:avLst>
            <a:gd name="adj1" fmla="val 5400000"/>
            <a:gd name="adj2" fmla="val 900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Do</a:t>
          </a:r>
        </a:p>
      </dsp:txBody>
      <dsp:txXfrm>
        <a:off x="1162049" y="3149253"/>
        <a:ext cx="1022604" cy="790194"/>
      </dsp:txXfrm>
    </dsp:sp>
    <dsp:sp modelId="{315E0693-93EB-4B34-B491-66BE249255E1}">
      <dsp:nvSpPr>
        <dsp:cNvPr id="0" name=""/>
        <dsp:cNvSpPr/>
      </dsp:nvSpPr>
      <dsp:spPr>
        <a:xfrm>
          <a:off x="278891" y="430055"/>
          <a:ext cx="3904488" cy="3904488"/>
        </a:xfrm>
        <a:prstGeom prst="pie">
          <a:avLst>
            <a:gd name="adj1" fmla="val 9000000"/>
            <a:gd name="adj2" fmla="val 126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endParaRPr lang="en-US" sz="4800" kern="1200"/>
        </a:p>
      </dsp:txBody>
      <dsp:txXfrm>
        <a:off x="464820" y="2010443"/>
        <a:ext cx="1069086" cy="766953"/>
      </dsp:txXfrm>
    </dsp:sp>
    <dsp:sp modelId="{176C7901-BFEB-4AEB-BD75-DA79666FFAE0}">
      <dsp:nvSpPr>
        <dsp:cNvPr id="0" name=""/>
        <dsp:cNvSpPr/>
      </dsp:nvSpPr>
      <dsp:spPr>
        <a:xfrm>
          <a:off x="325373" y="349642"/>
          <a:ext cx="3904488" cy="3904488"/>
        </a:xfrm>
        <a:prstGeom prst="pie">
          <a:avLst>
            <a:gd name="adj1" fmla="val 12600000"/>
            <a:gd name="adj2" fmla="val 16200000"/>
          </a:avLst>
        </a:prstGeom>
        <a:solidFill>
          <a:schemeClr val="bg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t> </a:t>
          </a:r>
        </a:p>
      </dsp:txBody>
      <dsp:txXfrm>
        <a:off x="1162049" y="848393"/>
        <a:ext cx="1022604" cy="790194"/>
      </dsp:txXfrm>
    </dsp:sp>
    <dsp:sp modelId="{7F2D9AAD-B270-4D1A-A00F-9FB3FC63A801}">
      <dsp:nvSpPr>
        <dsp:cNvPr id="0" name=""/>
        <dsp:cNvSpPr/>
      </dsp:nvSpPr>
      <dsp:spPr>
        <a:xfrm>
          <a:off x="99210" y="67150"/>
          <a:ext cx="4387900" cy="4387900"/>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F754EA1-4E73-4CFF-B240-4562A8EFC604}">
      <dsp:nvSpPr>
        <dsp:cNvPr id="0" name=""/>
        <dsp:cNvSpPr/>
      </dsp:nvSpPr>
      <dsp:spPr>
        <a:xfrm>
          <a:off x="193921" y="196783"/>
          <a:ext cx="4387900" cy="4387900"/>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8F76C5-ACDA-4389-ABE2-B4FFF0C18573}">
      <dsp:nvSpPr>
        <dsp:cNvPr id="0" name=""/>
        <dsp:cNvSpPr/>
      </dsp:nvSpPr>
      <dsp:spPr>
        <a:xfrm>
          <a:off x="164853" y="243813"/>
          <a:ext cx="4387900" cy="4387900"/>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396B2C3-98E7-4FE6-BDE5-E38B7FCB3FE7}">
      <dsp:nvSpPr>
        <dsp:cNvPr id="0" name=""/>
        <dsp:cNvSpPr/>
      </dsp:nvSpPr>
      <dsp:spPr>
        <a:xfrm>
          <a:off x="83810" y="268763"/>
          <a:ext cx="4387900" cy="4387900"/>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2586F91-DF3B-4764-987C-66DC9743B885}">
      <dsp:nvSpPr>
        <dsp:cNvPr id="0" name=""/>
        <dsp:cNvSpPr/>
      </dsp:nvSpPr>
      <dsp:spPr>
        <a:xfrm>
          <a:off x="37328" y="188349"/>
          <a:ext cx="4387900" cy="4387900"/>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4436E5-DECE-4570-AA67-46574DB3FEFC}">
      <dsp:nvSpPr>
        <dsp:cNvPr id="0" name=""/>
        <dsp:cNvSpPr/>
      </dsp:nvSpPr>
      <dsp:spPr>
        <a:xfrm>
          <a:off x="83810" y="107935"/>
          <a:ext cx="4387900" cy="4387900"/>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1059E1-8A92-412E-9FFC-46DC2A12AD11}" type="datetimeFigureOut">
              <a:rPr lang="en-US" smtClean="0"/>
              <a:t>4/18/2023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1AA27-3892-4360-B986-D6B124C223BF}" type="slidenum">
              <a:rPr lang="en-US" smtClean="0"/>
              <a:t>‹#›</a:t>
            </a:fld>
            <a:endParaRPr lang="en-US" dirty="0"/>
          </a:p>
        </p:txBody>
      </p:sp>
    </p:spTree>
    <p:extLst>
      <p:ext uri="{BB962C8B-B14F-4D97-AF65-F5344CB8AC3E}">
        <p14:creationId xmlns:p14="http://schemas.microsoft.com/office/powerpoint/2010/main" val="2744088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925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92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6925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Clearly define the problem     “a problem well defined is a problem half solved”</a:t>
            </a:r>
          </a:p>
          <a:p>
            <a:r>
              <a:rPr lang="en-US" dirty="0"/>
              <a:t>Current State: Did data alert you to the problem? If not, Does the data support your problem? </a:t>
            </a:r>
          </a:p>
          <a:p>
            <a:r>
              <a:rPr lang="en-US" dirty="0"/>
              <a:t>Target or Future: Shoot for double digit improvement    try to “double the good or cut the bad in half”</a:t>
            </a:r>
          </a:p>
          <a:p>
            <a:r>
              <a:rPr lang="en-US" dirty="0"/>
              <a:t>Gaps:  Ask why…attempt to get to root cause</a:t>
            </a:r>
          </a:p>
          <a:p>
            <a:r>
              <a:rPr lang="en-US" dirty="0"/>
              <a:t>Countermeasures: not called solutions for a reason….we need to trial or experiment with them first. Did it work? Does it need altered and re tested?</a:t>
            </a:r>
          </a:p>
          <a:p>
            <a:r>
              <a:rPr lang="en-US" dirty="0"/>
              <a:t>Implementation Plan: Now what? Assign ownership. </a:t>
            </a:r>
          </a:p>
          <a:p>
            <a:r>
              <a:rPr lang="en-US" dirty="0"/>
              <a:t>Study: The follow up (where we often fall short) Use the metrics to see if our plan is successful over time, if so continue to measure to assure your improvement is sustainable. If not, go back through the PDSA-maybe we didn’t get to root cause or maybe there’s another issue- put something in place and test it again.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21CBFB-4F39-4412-A7E4-4FD5F15C2F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921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t>4/18/2023</a:t>
            </a:fld>
            <a:endParaRPr lang="en-US" dirty="0"/>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256721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27129746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solidFill>
                  <a:srgbClr val="55565A">
                    <a:tint val="75000"/>
                  </a:srgbClr>
                </a:solidFill>
              </a:rPr>
              <a:pPr/>
              <a:t>4/18/2023</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5758813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2394871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0095119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0703456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0933462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76134467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solidFill>
                  <a:srgbClr val="55565A">
                    <a:tint val="75000"/>
                  </a:srgbClr>
                </a:solidFill>
              </a:rPr>
              <a:pPr/>
              <a:t>4/18/2023</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37427319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5234006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053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9716653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053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31452555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5989584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0849"/>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2260334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116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00856317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137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81160897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200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90835636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410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4020721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5889"/>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97737582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46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81584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6843"/>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6085899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8328"/>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6567113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05354437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4293"/>
            <a:endParaRPr lang="en-US" dirty="0">
              <a:solidFill>
                <a:srgbClr val="53565A"/>
              </a:solidFill>
              <a:cs typeface="Arial" pitchFamily="34" charset="0"/>
            </a:endParaRPr>
          </a:p>
        </p:txBody>
      </p:sp>
      <p:sp>
        <p:nvSpPr>
          <p:cNvPr id="7" name="Title Placeholder 1"/>
          <p:cNvSpPr>
            <a:spLocks noGrp="1"/>
          </p:cNvSpPr>
          <p:nvPr>
            <p:ph type="title"/>
          </p:nvPr>
        </p:nvSpPr>
        <p:spPr>
          <a:xfrm>
            <a:off x="457200" y="579450"/>
            <a:ext cx="8229600" cy="434975"/>
          </a:xfrm>
          <a:prstGeom prst="rect">
            <a:avLst/>
          </a:prstGeom>
        </p:spPr>
        <p:txBody>
          <a:bodyPr vert="horz" lIns="91429" tIns="45714" rIns="91429" bIns="45714" rtlCol="0" anchor="b" anchorCtr="0">
            <a:normAutofit/>
          </a:bodyPr>
          <a:lstStyle/>
          <a:p>
            <a:r>
              <a:rPr lang="en-US" dirty="0"/>
              <a:t>Click to edit Master title style</a:t>
            </a:r>
          </a:p>
        </p:txBody>
      </p:sp>
    </p:spTree>
    <p:extLst>
      <p:ext uri="{BB962C8B-B14F-4D97-AF65-F5344CB8AC3E}">
        <p14:creationId xmlns:p14="http://schemas.microsoft.com/office/powerpoint/2010/main" val="4141776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907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41870744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2"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0347"/>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31788477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7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173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46204226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cxnSp>
        <p:nvCxnSpPr>
          <p:cNvPr id="6" name="Straight Connector 5"/>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
        <p:nvSpPr>
          <p:cNvPr id="12" name="Slide Number Placeholder 5"/>
          <p:cNvSpPr txBox="1">
            <a:spLocks/>
          </p:cNvSpPr>
          <p:nvPr userDrawn="1"/>
        </p:nvSpPr>
        <p:spPr>
          <a:xfrm>
            <a:off x="8229600" y="6403378"/>
            <a:ext cx="457200" cy="209550"/>
          </a:xfrm>
          <a:prstGeom prst="rect">
            <a:avLst/>
          </a:prstGeom>
        </p:spPr>
        <p:txBody>
          <a:bodyPr vert="horz" wrap="none" lIns="0" tIns="0" rIns="0" bIns="0" rtlCol="0" anchor="ctr"/>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
        <p:nvSpPr>
          <p:cNvPr id="13" name="Slide Number Placeholder 5"/>
          <p:cNvSpPr txBox="1">
            <a:spLocks/>
          </p:cNvSpPr>
          <p:nvPr userDrawn="1"/>
        </p:nvSpPr>
        <p:spPr>
          <a:xfrm>
            <a:off x="3223077" y="6469682"/>
            <a:ext cx="53019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Tree>
    <p:extLst>
      <p:ext uri="{BB962C8B-B14F-4D97-AF65-F5344CB8AC3E}">
        <p14:creationId xmlns:p14="http://schemas.microsoft.com/office/powerpoint/2010/main" val="7784793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70"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2690"/>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47833177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99"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01269"/>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8120293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solidFill>
                  <a:srgbClr val="55565A">
                    <a:tint val="75000"/>
                  </a:srgbClr>
                </a:solidFill>
              </a:rPr>
              <a:pPr/>
              <a:t>4/18/2023</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20693365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80071792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551548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81008537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solidFill>
                  <a:srgbClr val="55565A">
                    <a:tint val="75000"/>
                  </a:srgbClr>
                </a:solidFill>
              </a:rPr>
              <a:pPr/>
              <a:t>4/18/2023</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123579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0854163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76030425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31932716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solidFill>
                  <a:srgbClr val="55565A">
                    <a:tint val="75000"/>
                  </a:srgbClr>
                </a:solidFill>
              </a:rPr>
              <a:pPr/>
              <a:t>4/18/2023</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Tree>
    <p:extLst>
      <p:ext uri="{BB962C8B-B14F-4D97-AF65-F5344CB8AC3E}">
        <p14:creationId xmlns:p14="http://schemas.microsoft.com/office/powerpoint/2010/main" val="41025500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2868727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62152646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68108278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755792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377896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810535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041878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4803984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2597238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2923940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2660712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92453361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16629490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263520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58875583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246165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58915808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45311477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9331068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solidFill>
                  <a:srgbClr val="55565A">
                    <a:tint val="75000"/>
                  </a:srgbClr>
                </a:solidFill>
              </a:rPr>
              <a:pPr/>
              <a:t>4/18/2023</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8634301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5077644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24038214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490452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0913191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9111994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solidFill>
                  <a:srgbClr val="55565A">
                    <a:tint val="75000"/>
                  </a:srgbClr>
                </a:solidFill>
              </a:rPr>
              <a:pPr/>
              <a:t>4/18/2023</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22466391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325723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57135845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3"/>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4"/>
            <a:ext cx="7772400" cy="546100"/>
          </a:xfrm>
        </p:spPr>
        <p:txBody>
          <a:bodyPr>
            <a:noAutofit/>
          </a:bodyPr>
          <a:lstStyle>
            <a:lvl1pPr marL="0" indent="0" algn="l">
              <a:spcBef>
                <a:spcPts val="0"/>
              </a:spcBef>
              <a:spcAft>
                <a:spcPts val="300"/>
              </a:spcAft>
              <a:buNone/>
              <a:defRPr sz="1800">
                <a:solidFill>
                  <a:schemeClr val="tx1"/>
                </a:solidFill>
              </a:defRPr>
            </a:lvl1pPr>
            <a:lvl2pPr marL="456827" indent="0" algn="ctr">
              <a:buNone/>
              <a:defRPr>
                <a:solidFill>
                  <a:schemeClr val="tx1">
                    <a:tint val="75000"/>
                  </a:schemeClr>
                </a:solidFill>
              </a:defRPr>
            </a:lvl2pPr>
            <a:lvl3pPr marL="913651" indent="0" algn="ctr">
              <a:buNone/>
              <a:defRPr>
                <a:solidFill>
                  <a:schemeClr val="tx1">
                    <a:tint val="75000"/>
                  </a:schemeClr>
                </a:solidFill>
              </a:defRPr>
            </a:lvl3pPr>
            <a:lvl4pPr marL="1370479" indent="0" algn="ctr">
              <a:buNone/>
              <a:defRPr>
                <a:solidFill>
                  <a:schemeClr val="tx1">
                    <a:tint val="75000"/>
                  </a:schemeClr>
                </a:solidFill>
              </a:defRPr>
            </a:lvl4pPr>
            <a:lvl5pPr marL="1827303" indent="0" algn="ctr">
              <a:buNone/>
              <a:defRPr>
                <a:solidFill>
                  <a:schemeClr val="tx1">
                    <a:tint val="75000"/>
                  </a:schemeClr>
                </a:solidFill>
              </a:defRPr>
            </a:lvl5pPr>
            <a:lvl6pPr marL="2284131" indent="0" algn="ctr">
              <a:buNone/>
              <a:defRPr>
                <a:solidFill>
                  <a:schemeClr val="tx1">
                    <a:tint val="75000"/>
                  </a:schemeClr>
                </a:solidFill>
              </a:defRPr>
            </a:lvl6pPr>
            <a:lvl7pPr marL="2740955" indent="0" algn="ctr">
              <a:buNone/>
              <a:defRPr>
                <a:solidFill>
                  <a:schemeClr val="tx1">
                    <a:tint val="75000"/>
                  </a:schemeClr>
                </a:solidFill>
              </a:defRPr>
            </a:lvl7pPr>
            <a:lvl8pPr marL="3197782" indent="0" algn="ctr">
              <a:buNone/>
              <a:defRPr>
                <a:solidFill>
                  <a:schemeClr val="tx1">
                    <a:tint val="75000"/>
                  </a:schemeClr>
                </a:solidFill>
              </a:defRPr>
            </a:lvl8pPr>
            <a:lvl9pPr marL="3654606"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Tree>
    <p:extLst>
      <p:ext uri="{BB962C8B-B14F-4D97-AF65-F5344CB8AC3E}">
        <p14:creationId xmlns:p14="http://schemas.microsoft.com/office/powerpoint/2010/main" val="87123277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5"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22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96102742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8"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972"/>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88544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1"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65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84505768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1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4C9CBD-A13B-4A34-AE3F-A07FEA52D4AE}" type="datetimeFigureOut">
              <a:rPr lang="en-US" smtClean="0">
                <a:solidFill>
                  <a:srgbClr val="55565A">
                    <a:tint val="75000"/>
                  </a:srgbClr>
                </a:solidFill>
              </a:rPr>
              <a:pPr/>
              <a:t>4/18/2023</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endParaRPr lang="en-US">
              <a:solidFill>
                <a:srgbClr val="55565A">
                  <a:tint val="75000"/>
                </a:srgbClr>
              </a:solidFill>
            </a:endParaRPr>
          </a:p>
        </p:txBody>
      </p:sp>
      <p:sp>
        <p:nvSpPr>
          <p:cNvPr id="6" name="Slide Number Placeholder 5"/>
          <p:cNvSpPr>
            <a:spLocks noGrp="1"/>
          </p:cNvSpPr>
          <p:nvPr>
            <p:ph type="sldNum" sz="quarter" idx="12"/>
          </p:nvPr>
        </p:nvSpPr>
        <p:spPr/>
        <p:txBody>
          <a:bodyPr/>
          <a:lstStyle/>
          <a:p>
            <a:fld id="{5BA279D2-81FC-4AA7-8549-3118DC4931C6}"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478181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solidFill>
                  <a:srgbClr val="55565A">
                    <a:tint val="75000"/>
                  </a:srgbClr>
                </a:solidFill>
              </a:rPr>
              <a:pPr/>
              <a:t>4/18/2023</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25616019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41667062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86969054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solidFill>
                  <a:srgbClr val="55565A">
                    <a:tint val="75000"/>
                  </a:srgbClr>
                </a:solidFill>
              </a:rPr>
              <a:pPr/>
              <a:t>4/18/2023</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9304409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0895169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77228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14113730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13149911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solidFill>
                  <a:srgbClr val="55565A">
                    <a:tint val="75000"/>
                  </a:srgbClr>
                </a:solidFill>
              </a:rPr>
              <a:pPr/>
              <a:t>4/18/2023</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Tree>
    <p:extLst>
      <p:ext uri="{BB962C8B-B14F-4D97-AF65-F5344CB8AC3E}">
        <p14:creationId xmlns:p14="http://schemas.microsoft.com/office/powerpoint/2010/main" val="196920427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59521058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22354031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6699448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45314232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0515452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77607114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619804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4355699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17578128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4577006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24575790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8621479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32999603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5891968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20281309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73215296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60965988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991390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49080061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solidFill>
                  <a:srgbClr val="55565A">
                    <a:tint val="75000"/>
                  </a:srgbClr>
                </a:solidFill>
              </a:rPr>
              <a:pPr/>
              <a:t>4/18/2023</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97003782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01747078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73688977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75400515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4079165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40304914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solidFill>
                  <a:srgbClr val="55565A">
                    <a:tint val="75000"/>
                  </a:srgbClr>
                </a:solidFill>
              </a:rPr>
              <a:pPr/>
              <a:t>4/18/2023</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28746950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10096530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3"/>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4"/>
            <a:ext cx="7772400" cy="546100"/>
          </a:xfrm>
        </p:spPr>
        <p:txBody>
          <a:bodyPr>
            <a:noAutofit/>
          </a:bodyPr>
          <a:lstStyle>
            <a:lvl1pPr marL="0" indent="0" algn="l">
              <a:spcBef>
                <a:spcPts val="0"/>
              </a:spcBef>
              <a:spcAft>
                <a:spcPts val="300"/>
              </a:spcAft>
              <a:buNone/>
              <a:defRPr sz="1800">
                <a:solidFill>
                  <a:schemeClr val="tx1"/>
                </a:solidFill>
              </a:defRPr>
            </a:lvl1pPr>
            <a:lvl2pPr marL="456827" indent="0" algn="ctr">
              <a:buNone/>
              <a:defRPr>
                <a:solidFill>
                  <a:schemeClr val="tx1">
                    <a:tint val="75000"/>
                  </a:schemeClr>
                </a:solidFill>
              </a:defRPr>
            </a:lvl2pPr>
            <a:lvl3pPr marL="913651" indent="0" algn="ctr">
              <a:buNone/>
              <a:defRPr>
                <a:solidFill>
                  <a:schemeClr val="tx1">
                    <a:tint val="75000"/>
                  </a:schemeClr>
                </a:solidFill>
              </a:defRPr>
            </a:lvl3pPr>
            <a:lvl4pPr marL="1370479" indent="0" algn="ctr">
              <a:buNone/>
              <a:defRPr>
                <a:solidFill>
                  <a:schemeClr val="tx1">
                    <a:tint val="75000"/>
                  </a:schemeClr>
                </a:solidFill>
              </a:defRPr>
            </a:lvl4pPr>
            <a:lvl5pPr marL="1827303" indent="0" algn="ctr">
              <a:buNone/>
              <a:defRPr>
                <a:solidFill>
                  <a:schemeClr val="tx1">
                    <a:tint val="75000"/>
                  </a:schemeClr>
                </a:solidFill>
              </a:defRPr>
            </a:lvl5pPr>
            <a:lvl6pPr marL="2284131" indent="0" algn="ctr">
              <a:buNone/>
              <a:defRPr>
                <a:solidFill>
                  <a:schemeClr val="tx1">
                    <a:tint val="75000"/>
                  </a:schemeClr>
                </a:solidFill>
              </a:defRPr>
            </a:lvl6pPr>
            <a:lvl7pPr marL="2740955" indent="0" algn="ctr">
              <a:buNone/>
              <a:defRPr>
                <a:solidFill>
                  <a:schemeClr val="tx1">
                    <a:tint val="75000"/>
                  </a:schemeClr>
                </a:solidFill>
              </a:defRPr>
            </a:lvl7pPr>
            <a:lvl8pPr marL="3197782" indent="0" algn="ctr">
              <a:buNone/>
              <a:defRPr>
                <a:solidFill>
                  <a:schemeClr val="tx1">
                    <a:tint val="75000"/>
                  </a:schemeClr>
                </a:solidFill>
              </a:defRPr>
            </a:lvl8pPr>
            <a:lvl9pPr marL="3654606"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Tree>
    <p:extLst>
      <p:ext uri="{BB962C8B-B14F-4D97-AF65-F5344CB8AC3E}">
        <p14:creationId xmlns:p14="http://schemas.microsoft.com/office/powerpoint/2010/main" val="236278472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5"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224"/>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1559489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t>4/18/2023</a:t>
            </a:fld>
            <a:endParaRPr lang="en-US" dirty="0"/>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3702021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26413476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8"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972"/>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73629985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1"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65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845712522"/>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cSld name="1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4C9CBD-A13B-4A34-AE3F-A07FEA52D4AE}" type="datetimeFigureOut">
              <a:rPr lang="en-US" smtClean="0">
                <a:solidFill>
                  <a:srgbClr val="55565A">
                    <a:tint val="75000"/>
                  </a:srgbClr>
                </a:solidFill>
              </a:rPr>
              <a:pPr/>
              <a:t>4/18/2023</a:t>
            </a:fld>
            <a:endParaRPr lang="en-US">
              <a:solidFill>
                <a:srgbClr val="55565A">
                  <a:tint val="75000"/>
                </a:srgbClr>
              </a:solidFill>
            </a:endParaRPr>
          </a:p>
        </p:txBody>
      </p:sp>
      <p:sp>
        <p:nvSpPr>
          <p:cNvPr id="5" name="Footer Placeholder 4"/>
          <p:cNvSpPr>
            <a:spLocks noGrp="1"/>
          </p:cNvSpPr>
          <p:nvPr>
            <p:ph type="ftr" sz="quarter" idx="11"/>
          </p:nvPr>
        </p:nvSpPr>
        <p:spPr/>
        <p:txBody>
          <a:bodyPr/>
          <a:lstStyle/>
          <a:p>
            <a:endParaRPr lang="en-US">
              <a:solidFill>
                <a:srgbClr val="55565A">
                  <a:tint val="75000"/>
                </a:srgbClr>
              </a:solidFill>
            </a:endParaRPr>
          </a:p>
        </p:txBody>
      </p:sp>
      <p:sp>
        <p:nvSpPr>
          <p:cNvPr id="6" name="Slide Number Placeholder 5"/>
          <p:cNvSpPr>
            <a:spLocks noGrp="1"/>
          </p:cNvSpPr>
          <p:nvPr>
            <p:ph type="sldNum" sz="quarter" idx="12"/>
          </p:nvPr>
        </p:nvSpPr>
        <p:spPr/>
        <p:txBody>
          <a:bodyPr/>
          <a:lstStyle/>
          <a:p>
            <a:fld id="{5BA279D2-81FC-4AA7-8549-3118DC4931C6}" type="slidenum">
              <a:rPr lang="en-US" smtClean="0">
                <a:solidFill>
                  <a:srgbClr val="55565A">
                    <a:tint val="75000"/>
                  </a:srgbClr>
                </a:solidFill>
              </a:rPr>
              <a:pPr/>
              <a:t>‹#›</a:t>
            </a:fld>
            <a:endParaRPr lang="en-US">
              <a:solidFill>
                <a:srgbClr val="55565A">
                  <a:tint val="75000"/>
                </a:srgbClr>
              </a:solidFill>
            </a:endParaRPr>
          </a:p>
        </p:txBody>
      </p:sp>
    </p:spTree>
    <p:extLst>
      <p:ext uri="{BB962C8B-B14F-4D97-AF65-F5344CB8AC3E}">
        <p14:creationId xmlns:p14="http://schemas.microsoft.com/office/powerpoint/2010/main" val="212530942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4"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28669887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solidFill>
                  <a:srgbClr val="55565A">
                    <a:tint val="75000"/>
                  </a:srgbClr>
                </a:solidFill>
              </a:rPr>
              <a:pPr/>
              <a:t>4/18/2023</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30278101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56260014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343974620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solidFill>
                  <a:srgbClr val="55565A">
                    <a:tint val="75000"/>
                  </a:srgbClr>
                </a:solidFill>
              </a:rPr>
              <a:pPr/>
              <a:t>4/18/2023</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10794855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4747883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1808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77985039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53987031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solidFill>
                  <a:srgbClr val="55565A">
                    <a:tint val="75000"/>
                  </a:srgbClr>
                </a:solidFill>
              </a:rPr>
              <a:pPr/>
              <a:t>4/18/2023</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Tree>
    <p:extLst>
      <p:ext uri="{BB962C8B-B14F-4D97-AF65-F5344CB8AC3E}">
        <p14:creationId xmlns:p14="http://schemas.microsoft.com/office/powerpoint/2010/main" val="414060440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042421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37514490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29864067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75553206"/>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09219830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72460630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30264166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18590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51062845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24793580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71295540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75991194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156278068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83673946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04706882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95439932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57326423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669648974"/>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solidFill>
                  <a:srgbClr val="55565A">
                    <a:tint val="75000"/>
                  </a:srgbClr>
                </a:solidFill>
              </a:rPr>
              <a:pPr/>
              <a:t>4/18/2023</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896521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74646811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422545519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54971368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26668884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6055131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1787494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solidFill>
                  <a:srgbClr val="55565A">
                    <a:tint val="75000"/>
                  </a:srgbClr>
                </a:solidFill>
              </a:rPr>
              <a:pPr/>
              <a:t>4/18/2023</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91977309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75993237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3"/>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4"/>
            <a:ext cx="7772400" cy="546100"/>
          </a:xfrm>
        </p:spPr>
        <p:txBody>
          <a:bodyPr>
            <a:noAutofit/>
          </a:bodyPr>
          <a:lstStyle>
            <a:lvl1pPr marL="0" indent="0" algn="l">
              <a:spcBef>
                <a:spcPts val="0"/>
              </a:spcBef>
              <a:spcAft>
                <a:spcPts val="300"/>
              </a:spcAft>
              <a:buNone/>
              <a:defRPr sz="1800">
                <a:solidFill>
                  <a:schemeClr val="tx1"/>
                </a:solidFill>
              </a:defRPr>
            </a:lvl1pPr>
            <a:lvl2pPr marL="456827" indent="0" algn="ctr">
              <a:buNone/>
              <a:defRPr>
                <a:solidFill>
                  <a:schemeClr val="tx1">
                    <a:tint val="75000"/>
                  </a:schemeClr>
                </a:solidFill>
              </a:defRPr>
            </a:lvl2pPr>
            <a:lvl3pPr marL="913651" indent="0" algn="ctr">
              <a:buNone/>
              <a:defRPr>
                <a:solidFill>
                  <a:schemeClr val="tx1">
                    <a:tint val="75000"/>
                  </a:schemeClr>
                </a:solidFill>
              </a:defRPr>
            </a:lvl3pPr>
            <a:lvl4pPr marL="1370479" indent="0" algn="ctr">
              <a:buNone/>
              <a:defRPr>
                <a:solidFill>
                  <a:schemeClr val="tx1">
                    <a:tint val="75000"/>
                  </a:schemeClr>
                </a:solidFill>
              </a:defRPr>
            </a:lvl4pPr>
            <a:lvl5pPr marL="1827303" indent="0" algn="ctr">
              <a:buNone/>
              <a:defRPr>
                <a:solidFill>
                  <a:schemeClr val="tx1">
                    <a:tint val="75000"/>
                  </a:schemeClr>
                </a:solidFill>
              </a:defRPr>
            </a:lvl5pPr>
            <a:lvl6pPr marL="2284131" indent="0" algn="ctr">
              <a:buNone/>
              <a:defRPr>
                <a:solidFill>
                  <a:schemeClr val="tx1">
                    <a:tint val="75000"/>
                  </a:schemeClr>
                </a:solidFill>
              </a:defRPr>
            </a:lvl6pPr>
            <a:lvl7pPr marL="2740955" indent="0" algn="ctr">
              <a:buNone/>
              <a:defRPr>
                <a:solidFill>
                  <a:schemeClr val="tx1">
                    <a:tint val="75000"/>
                  </a:schemeClr>
                </a:solidFill>
              </a:defRPr>
            </a:lvl7pPr>
            <a:lvl8pPr marL="3197782" indent="0" algn="ctr">
              <a:buNone/>
              <a:defRPr>
                <a:solidFill>
                  <a:schemeClr val="tx1">
                    <a:tint val="75000"/>
                  </a:schemeClr>
                </a:solidFill>
              </a:defRPr>
            </a:lvl8pPr>
            <a:lvl9pPr marL="3654606"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Tree>
    <p:extLst>
      <p:ext uri="{BB962C8B-B14F-4D97-AF65-F5344CB8AC3E}">
        <p14:creationId xmlns:p14="http://schemas.microsoft.com/office/powerpoint/2010/main" val="245722510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1"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65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004541715"/>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5"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4293"/>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28024599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912425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6007EE-8B35-4418-8BEC-69340669B5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122878189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007EE-8B35-4418-8BEC-69340669B5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21917959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6007EE-8B35-4418-8BEC-69340669B5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45432701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6007EE-8B35-4418-8BEC-69340669B5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67344911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6007EE-8B35-4418-8BEC-69340669B581}"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157837810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6007EE-8B35-4418-8BEC-69340669B581}"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57170849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6007EE-8B35-4418-8BEC-69340669B581}" type="datetimeFigureOut">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76952054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6007EE-8B35-4418-8BEC-69340669B5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16101499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6007EE-8B35-4418-8BEC-69340669B581}"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2680884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007EE-8B35-4418-8BEC-69340669B5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40292963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71182419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007EE-8B35-4418-8BEC-69340669B581}"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16D86-F9A1-4995-9790-9A6C8670BAD7}" type="slidenum">
              <a:rPr lang="en-US" smtClean="0"/>
              <a:t>‹#›</a:t>
            </a:fld>
            <a:endParaRPr lang="en-US"/>
          </a:p>
        </p:txBody>
      </p:sp>
    </p:spTree>
    <p:extLst>
      <p:ext uri="{BB962C8B-B14F-4D97-AF65-F5344CB8AC3E}">
        <p14:creationId xmlns:p14="http://schemas.microsoft.com/office/powerpoint/2010/main" val="3687798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t>4/18/2023</a:t>
            </a:fld>
            <a:endParaRPr lang="en-US" dirty="0"/>
          </a:p>
        </p:txBody>
      </p:sp>
      <p:sp>
        <p:nvSpPr>
          <p:cNvPr id="3" name="Footer Placeholder 2"/>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40169224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975998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681753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271399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t>4/18/2023</a:t>
            </a:fld>
            <a:endParaRPr lang="en-US" dirty="0"/>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4700212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72532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8048427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t>4/18/2023</a:t>
            </a:fld>
            <a:endParaRPr lang="en-US" dirty="0"/>
          </a:p>
        </p:txBody>
      </p:sp>
      <p:sp>
        <p:nvSpPr>
          <p:cNvPr id="4" name="Slide Number Placeholder 3"/>
          <p:cNvSpPr>
            <a:spLocks noGrp="1"/>
          </p:cNvSpPr>
          <p:nvPr>
            <p:ph type="sldNum" sz="quarter" idx="12"/>
          </p:nvPr>
        </p:nvSpPr>
        <p:spPr/>
        <p:txBody>
          <a:bodyPr/>
          <a:lstStyle/>
          <a:p>
            <a:fld id="{3310D8EA-3107-4873-B9AB-DD7D3E79053A}" type="slidenum">
              <a:rPr lang="en-US" smtClean="0"/>
              <a:t>‹#›</a:t>
            </a:fld>
            <a:endParaRPr lang="en-US" dirty="0"/>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22314622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3411926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3"/>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4"/>
            <a:ext cx="7772400" cy="546100"/>
          </a:xfrm>
        </p:spPr>
        <p:txBody>
          <a:bodyPr>
            <a:noAutofit/>
          </a:bodyPr>
          <a:lstStyle>
            <a:lvl1pPr marL="0" indent="0" algn="l">
              <a:spcBef>
                <a:spcPts val="0"/>
              </a:spcBef>
              <a:spcAft>
                <a:spcPts val="300"/>
              </a:spcAft>
              <a:buNone/>
              <a:defRPr sz="1800">
                <a:solidFill>
                  <a:schemeClr val="tx1"/>
                </a:solidFill>
              </a:defRPr>
            </a:lvl1pPr>
            <a:lvl2pPr marL="456827" indent="0" algn="ctr">
              <a:buNone/>
              <a:defRPr>
                <a:solidFill>
                  <a:schemeClr val="tx1">
                    <a:tint val="75000"/>
                  </a:schemeClr>
                </a:solidFill>
              </a:defRPr>
            </a:lvl2pPr>
            <a:lvl3pPr marL="913651" indent="0" algn="ctr">
              <a:buNone/>
              <a:defRPr>
                <a:solidFill>
                  <a:schemeClr val="tx1">
                    <a:tint val="75000"/>
                  </a:schemeClr>
                </a:solidFill>
              </a:defRPr>
            </a:lvl3pPr>
            <a:lvl4pPr marL="1370479" indent="0" algn="ctr">
              <a:buNone/>
              <a:defRPr>
                <a:solidFill>
                  <a:schemeClr val="tx1">
                    <a:tint val="75000"/>
                  </a:schemeClr>
                </a:solidFill>
              </a:defRPr>
            </a:lvl4pPr>
            <a:lvl5pPr marL="1827303" indent="0" algn="ctr">
              <a:buNone/>
              <a:defRPr>
                <a:solidFill>
                  <a:schemeClr val="tx1">
                    <a:tint val="75000"/>
                  </a:schemeClr>
                </a:solidFill>
              </a:defRPr>
            </a:lvl5pPr>
            <a:lvl6pPr marL="2284131" indent="0" algn="ctr">
              <a:buNone/>
              <a:defRPr>
                <a:solidFill>
                  <a:schemeClr val="tx1">
                    <a:tint val="75000"/>
                  </a:schemeClr>
                </a:solidFill>
              </a:defRPr>
            </a:lvl6pPr>
            <a:lvl7pPr marL="2740955" indent="0" algn="ctr">
              <a:buNone/>
              <a:defRPr>
                <a:solidFill>
                  <a:schemeClr val="tx1">
                    <a:tint val="75000"/>
                  </a:schemeClr>
                </a:solidFill>
              </a:defRPr>
            </a:lvl7pPr>
            <a:lvl8pPr marL="3197782" indent="0" algn="ctr">
              <a:buNone/>
              <a:defRPr>
                <a:solidFill>
                  <a:schemeClr val="tx1">
                    <a:tint val="75000"/>
                  </a:schemeClr>
                </a:solidFill>
              </a:defRPr>
            </a:lvl8pPr>
            <a:lvl9pPr marL="3654606"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Tree>
    <p:extLst>
      <p:ext uri="{BB962C8B-B14F-4D97-AF65-F5344CB8AC3E}">
        <p14:creationId xmlns:p14="http://schemas.microsoft.com/office/powerpoint/2010/main" val="30254873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5"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pPr>
            <a:r>
              <a:rPr lang="en-US" b="0" baseline="0" dirty="0">
                <a:solidFill>
                  <a:prstClr val="white">
                    <a:lumMod val="50000"/>
                  </a:prstClr>
                </a:solidFill>
              </a:rPr>
              <a:t>Confidential property of Southwest Medical Associates, part of OptumCare. Do not distribute or reproduce without express permission.</a:t>
            </a:r>
            <a:endParaRPr lang="en-US" baseline="0"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224" eaLnBrk="1" fontAlgn="auto" hangingPunct="1">
              <a:spcBef>
                <a:spcPts val="0"/>
              </a:spcBef>
              <a:spcAft>
                <a:spcPts val="0"/>
              </a:spcAft>
            </a:pPr>
            <a:endParaRPr lang="en-US" baseline="0" dirty="0" err="1">
              <a:solidFill>
                <a:srgbClr val="53565A"/>
              </a:solidFill>
              <a:latin typeface="Arial" pitchFamily="34" charset="0"/>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2423399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8"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pPr>
            <a:r>
              <a:rPr lang="en-US" b="0" baseline="0" dirty="0">
                <a:solidFill>
                  <a:prstClr val="white">
                    <a:lumMod val="50000"/>
                  </a:prstClr>
                </a:solidFill>
              </a:rPr>
              <a:t>Confidential property of Southwest Medical Associates, part of OptumCare. Do not distribute or reproduce without express permission.</a:t>
            </a:r>
            <a:endParaRPr lang="en-US" baseline="0"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972" eaLnBrk="1" fontAlgn="auto" hangingPunct="1">
              <a:spcBef>
                <a:spcPts val="0"/>
              </a:spcBef>
              <a:spcAft>
                <a:spcPts val="0"/>
              </a:spcAft>
            </a:pPr>
            <a:endParaRPr lang="en-US" baseline="0" dirty="0" err="1">
              <a:solidFill>
                <a:srgbClr val="53565A"/>
              </a:solidFill>
              <a:latin typeface="Aria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10628527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2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1"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spcBef>
                <a:spcPts val="0"/>
              </a:spcBef>
              <a:spcAft>
                <a:spcPts val="0"/>
              </a:spcAft>
            </a:pPr>
            <a:r>
              <a:rPr lang="en-US" b="0" baseline="0" dirty="0">
                <a:solidFill>
                  <a:prstClr val="white">
                    <a:lumMod val="50000"/>
                  </a:prstClr>
                </a:solidFill>
              </a:rPr>
              <a:t>Confidential property of Southwest Medical Associates, part of OptumCare. Do not distribute or reproduce without express permission.</a:t>
            </a:r>
            <a:endParaRPr lang="en-US" baseline="0"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651" eaLnBrk="1" fontAlgn="auto" hangingPunct="1">
              <a:spcBef>
                <a:spcPts val="0"/>
              </a:spcBef>
              <a:spcAft>
                <a:spcPts val="0"/>
              </a:spcAft>
            </a:pPr>
            <a:endParaRPr lang="en-US" baseline="0" dirty="0" err="1">
              <a:solidFill>
                <a:srgbClr val="53565A"/>
              </a:solidFill>
              <a:latin typeface="Arial" pitchFamily="34" charset="0"/>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9774990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18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4"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700"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8132478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solidFill>
                  <a:srgbClr val="55565A">
                    <a:tint val="75000"/>
                  </a:srgbClr>
                </a:solidFill>
              </a:rPr>
              <a:pPr/>
              <a:t>4/18/2023</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36399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t>4/18/2023</a:t>
            </a:fld>
            <a:endParaRPr lang="en-US" dirty="0"/>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4 STEPS to customizing this title slide</a:t>
            </a:r>
          </a:p>
          <a:p>
            <a:pPr marL="342900" indent="-342900" algn="l">
              <a:buFont typeface="+mj-lt"/>
              <a:buAutoNum type="arabicPeriod"/>
            </a:pPr>
            <a:r>
              <a:rPr lang="en-US" sz="1400" dirty="0"/>
              <a:t>Right click on presentation title placeholder &gt; Send to Back</a:t>
            </a:r>
          </a:p>
          <a:p>
            <a:pPr marL="342900" indent="-342900" algn="l">
              <a:buFont typeface="+mj-lt"/>
              <a:buAutoNum type="arabicPeriod"/>
            </a:pPr>
            <a:r>
              <a:rPr lang="en-US" sz="1400" dirty="0"/>
              <a:t>Select white gradient overlay &gt; Send to Back</a:t>
            </a:r>
          </a:p>
          <a:p>
            <a:pPr marL="342900" indent="-342900" algn="l">
              <a:buFont typeface="+mj-lt"/>
              <a:buAutoNum type="arabicPeriod"/>
            </a:pPr>
            <a:r>
              <a:rPr lang="en-US" sz="1400" dirty="0"/>
              <a:t>Click on Picture icon in center of picture placeholder &gt; Navigate to image &gt; Insert</a:t>
            </a:r>
          </a:p>
          <a:p>
            <a:pPr marL="342900" indent="-342900" algn="l">
              <a:buFont typeface="+mj-lt"/>
              <a:buAutoNum type="arabicPeriod"/>
            </a:pPr>
            <a:r>
              <a:rPr lang="en-US" sz="1400" dirty="0"/>
              <a:t>Right click on Slide Thumbnail &gt; Hit Reset</a:t>
            </a:r>
            <a:br>
              <a:rPr lang="en-US" sz="1400" dirty="0"/>
            </a:br>
            <a:br>
              <a:rPr lang="en-US" sz="1400" dirty="0"/>
            </a:br>
            <a:r>
              <a:rPr lang="en-US" sz="1400" dirty="0"/>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US" sz="1400" dirty="0"/>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369121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4931773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5992913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solidFill>
                  <a:srgbClr val="55565A">
                    <a:tint val="75000"/>
                  </a:srgbClr>
                </a:solidFill>
              </a:rPr>
              <a:pPr/>
              <a:t>4/18/2023</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979408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737188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9932108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1653745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solidFill>
                  <a:srgbClr val="55565A">
                    <a:tint val="75000"/>
                  </a:srgbClr>
                </a:solidFill>
              </a:rPr>
              <a:pPr/>
              <a:t>4/18/2023</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Tree>
    <p:extLst>
      <p:ext uri="{BB962C8B-B14F-4D97-AF65-F5344CB8AC3E}">
        <p14:creationId xmlns:p14="http://schemas.microsoft.com/office/powerpoint/2010/main" val="117524618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249312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3284374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86422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t>4/18/2023</a:t>
            </a:fld>
            <a:endParaRPr lang="en-US" dirty="0"/>
          </a:p>
        </p:txBody>
      </p:sp>
      <p:sp>
        <p:nvSpPr>
          <p:cNvPr id="5" name="Footer Placeholder 4"/>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dirty="0"/>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9157089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1711312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865552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3990973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4620115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293455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126674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7820025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0134935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20139869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856989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t>4/18/2023</a:t>
            </a:fld>
            <a:endParaRPr lang="en-US" dirty="0"/>
          </a:p>
        </p:txBody>
      </p:sp>
      <p:sp>
        <p:nvSpPr>
          <p:cNvPr id="6" name="Footer Placeholder 5"/>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976541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1438623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1547090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5947599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735646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FF9E5-3892-FF43-96D1-F9ACCE8AD922}" type="datetime1">
              <a:rPr lang="en-US" smtClean="0">
                <a:solidFill>
                  <a:srgbClr val="55565A">
                    <a:tint val="75000"/>
                  </a:srgbClr>
                </a:solidFill>
              </a:rPr>
              <a:pPr/>
              <a:t>4/18/2023</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975656"/>
            <a:ext cx="2374106" cy="609373"/>
          </a:xfrm>
        </p:spPr>
        <p:txBody>
          <a:bodyPr anchor="ctr"/>
          <a:lstStyle>
            <a:lvl1pPr algn="ctr">
              <a:defRPr>
                <a:solidFill>
                  <a:schemeClr val="accent4"/>
                </a:solidFill>
              </a:defRPr>
            </a:lvl1pPr>
          </a:lstStyle>
          <a:p>
            <a:pPr lvl="0"/>
            <a:r>
              <a:rPr lang="en-US" dirty="0"/>
              <a:t>[blank]</a:t>
            </a:r>
          </a:p>
        </p:txBody>
      </p:sp>
      <p:pic>
        <p:nvPicPr>
          <p:cNvPr id="8" name="Picture 7">
            <a:extLst>
              <a:ext uri="{FF2B5EF4-FFF2-40B4-BE49-F238E27FC236}">
                <a16:creationId xmlns:a16="http://schemas.microsoft.com/office/drawing/2014/main" id="{ACFBFAB1-2CAF-464E-8E48-1781D08BF7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5351663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6" name="Picture 5">
            <a:extLst>
              <a:ext uri="{FF2B5EF4-FFF2-40B4-BE49-F238E27FC236}">
                <a16:creationId xmlns:a16="http://schemas.microsoft.com/office/drawing/2014/main" id="{03ABF6E1-8C08-49E2-9A9E-EE40B271CC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9526163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742F6B7D-D65C-496C-82D4-476604D706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5041793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CDCAB966-319E-4301-AEB1-7EF0173260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427165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828801"/>
            <a:ext cx="5383666" cy="21288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4122058"/>
            <a:ext cx="5383666"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28E988C7-384F-4BCA-A15E-C858F8CA20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2780275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1104901"/>
            <a:ext cx="4033838" cy="2852737"/>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4122058"/>
            <a:ext cx="4033838" cy="1783443"/>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5" y="0"/>
            <a:ext cx="4733925" cy="68580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AE969BA1-516B-42C1-B1F3-10C123E48E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4005499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t>4/18/2023</a:t>
            </a:fld>
            <a:endParaRPr lang="en-US" dirty="0"/>
          </a:p>
        </p:txBody>
      </p:sp>
      <p:sp>
        <p:nvSpPr>
          <p:cNvPr id="6" name="Footer Placeholder 5"/>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dirty="0"/>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10085476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6E153E-BC1F-9C47-B890-450AB72122F2}" type="datetime1">
              <a:rPr lang="en-US" smtClean="0">
                <a:solidFill>
                  <a:srgbClr val="55565A">
                    <a:tint val="75000"/>
                  </a:srgbClr>
                </a:solidFill>
              </a:rPr>
              <a:pPr/>
              <a:t>4/18/2023</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5" name="Picture 4">
            <a:extLst>
              <a:ext uri="{FF2B5EF4-FFF2-40B4-BE49-F238E27FC236}">
                <a16:creationId xmlns:a16="http://schemas.microsoft.com/office/drawing/2014/main" id="{BDEEAA93-C0FF-4B6C-BC8E-1D8FECA7C6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8098" y="2846168"/>
            <a:ext cx="4967804" cy="1165664"/>
          </a:xfrm>
          <a:prstGeom prst="rect">
            <a:avLst/>
          </a:prstGeom>
        </p:spPr>
      </p:pic>
    </p:spTree>
    <p:extLst>
      <p:ext uri="{BB962C8B-B14F-4D97-AF65-F5344CB8AC3E}">
        <p14:creationId xmlns:p14="http://schemas.microsoft.com/office/powerpoint/2010/main" val="22386332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3904343"/>
            <a:ext cx="5383666" cy="482887"/>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4403956"/>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4899871"/>
            <a:ext cx="5383666" cy="484632"/>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 123-456-7890</a:t>
            </a:r>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2535053"/>
            <a:ext cx="2026196" cy="984885"/>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3134422"/>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BB53D8D9-E8B1-4C84-914F-4933AD7068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Tree>
    <p:extLst>
      <p:ext uri="{BB962C8B-B14F-4D97-AF65-F5344CB8AC3E}">
        <p14:creationId xmlns:p14="http://schemas.microsoft.com/office/powerpoint/2010/main" val="1828040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cSld name="1_Title - Blank">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50399" y="2415963"/>
            <a:ext cx="7772400" cy="1223319"/>
          </a:xfrm>
          <a:prstGeom prst="rect">
            <a:avLst/>
          </a:prstGeom>
        </p:spPr>
        <p:txBody>
          <a:bodyPr>
            <a:noAutofit/>
          </a:bodyPr>
          <a:lstStyle>
            <a:lvl1pPr algn="l">
              <a:defRPr sz="4000" b="0">
                <a:solidFill>
                  <a:schemeClr val="bg1">
                    <a:lumMod val="50000"/>
                  </a:schemeClr>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45179" y="3815534"/>
            <a:ext cx="7772400" cy="546100"/>
          </a:xfrm>
        </p:spPr>
        <p:txBody>
          <a:bodyPr>
            <a:noAutofit/>
          </a:bodyPr>
          <a:lstStyle>
            <a:lvl1pPr marL="0" indent="0" algn="l">
              <a:spcBef>
                <a:spcPts val="0"/>
              </a:spcBef>
              <a:spcAft>
                <a:spcPts val="300"/>
              </a:spcAft>
              <a:buNone/>
              <a:defRPr sz="1800">
                <a:solidFill>
                  <a:schemeClr val="tx1"/>
                </a:solidFill>
              </a:defRPr>
            </a:lvl1pPr>
            <a:lvl2pPr marL="456827" indent="0" algn="ctr">
              <a:buNone/>
              <a:defRPr>
                <a:solidFill>
                  <a:schemeClr val="tx1">
                    <a:tint val="75000"/>
                  </a:schemeClr>
                </a:solidFill>
              </a:defRPr>
            </a:lvl2pPr>
            <a:lvl3pPr marL="913651" indent="0" algn="ctr">
              <a:buNone/>
              <a:defRPr>
                <a:solidFill>
                  <a:schemeClr val="tx1">
                    <a:tint val="75000"/>
                  </a:schemeClr>
                </a:solidFill>
              </a:defRPr>
            </a:lvl3pPr>
            <a:lvl4pPr marL="1370479" indent="0" algn="ctr">
              <a:buNone/>
              <a:defRPr>
                <a:solidFill>
                  <a:schemeClr val="tx1">
                    <a:tint val="75000"/>
                  </a:schemeClr>
                </a:solidFill>
              </a:defRPr>
            </a:lvl4pPr>
            <a:lvl5pPr marL="1827303" indent="0" algn="ctr">
              <a:buNone/>
              <a:defRPr>
                <a:solidFill>
                  <a:schemeClr val="tx1">
                    <a:tint val="75000"/>
                  </a:schemeClr>
                </a:solidFill>
              </a:defRPr>
            </a:lvl5pPr>
            <a:lvl6pPr marL="2284131" indent="0" algn="ctr">
              <a:buNone/>
              <a:defRPr>
                <a:solidFill>
                  <a:schemeClr val="tx1">
                    <a:tint val="75000"/>
                  </a:schemeClr>
                </a:solidFill>
              </a:defRPr>
            </a:lvl6pPr>
            <a:lvl7pPr marL="2740955" indent="0" algn="ctr">
              <a:buNone/>
              <a:defRPr>
                <a:solidFill>
                  <a:schemeClr val="tx1">
                    <a:tint val="75000"/>
                  </a:schemeClr>
                </a:solidFill>
              </a:defRPr>
            </a:lvl7pPr>
            <a:lvl8pPr marL="3197782" indent="0" algn="ctr">
              <a:buNone/>
              <a:defRPr>
                <a:solidFill>
                  <a:schemeClr val="tx1">
                    <a:tint val="75000"/>
                  </a:schemeClr>
                </a:solidFill>
              </a:defRPr>
            </a:lvl8pPr>
            <a:lvl9pPr marL="3654606" indent="0" algn="ctr">
              <a:buNone/>
              <a:defRPr>
                <a:solidFill>
                  <a:schemeClr val="tx1">
                    <a:tint val="75000"/>
                  </a:schemeClr>
                </a:solidFill>
              </a:defRPr>
            </a:lvl9pPr>
          </a:lstStyle>
          <a:p>
            <a:r>
              <a:rPr lang="en-US" dirty="0"/>
              <a:t>Click to edit Master subtitle style</a:t>
            </a:r>
          </a:p>
        </p:txBody>
      </p:sp>
      <p:cxnSp>
        <p:nvCxnSpPr>
          <p:cNvPr id="10" name="Straight Connector 9"/>
          <p:cNvCxnSpPr/>
          <p:nvPr userDrawn="1"/>
        </p:nvCxnSpPr>
        <p:spPr>
          <a:xfrm>
            <a:off x="464427" y="1089890"/>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464427" y="6027549"/>
            <a:ext cx="8222373"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3983" y="116701"/>
            <a:ext cx="3316190" cy="1020366"/>
          </a:xfrm>
          <a:prstGeom prst="rect">
            <a:avLst/>
          </a:prstGeom>
        </p:spPr>
      </p:pic>
    </p:spTree>
    <p:extLst>
      <p:ext uri="{BB962C8B-B14F-4D97-AF65-F5344CB8AC3E}">
        <p14:creationId xmlns:p14="http://schemas.microsoft.com/office/powerpoint/2010/main" val="32073997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61"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3651"/>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2103086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6" name="Slide Number Placeholder 5"/>
          <p:cNvSpPr txBox="1">
            <a:spLocks/>
          </p:cNvSpPr>
          <p:nvPr userDrawn="1"/>
        </p:nvSpPr>
        <p:spPr>
          <a:xfrm>
            <a:off x="3222955" y="6469682"/>
            <a:ext cx="5835321" cy="151296"/>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0" dirty="0">
                <a:solidFill>
                  <a:prstClr val="white">
                    <a:lumMod val="50000"/>
                  </a:prstClr>
                </a:solidFill>
              </a:rPr>
              <a:t>Confidential property of Southwest Medical Associates, part of OptumCare. Do not distribute or reproduce without express permission.</a:t>
            </a:r>
            <a:endParaRPr lang="en-US" dirty="0">
              <a:solidFill>
                <a:prstClr val="white">
                  <a:lumMod val="50000"/>
                </a:prstClr>
              </a:solidFill>
            </a:endParaRP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4577924" y="1127797"/>
            <a:ext cx="914400" cy="914400"/>
          </a:xfrm>
          <a:prstGeom prst="rect">
            <a:avLst/>
          </a:prstGeom>
          <a:noFill/>
        </p:spPr>
        <p:txBody>
          <a:bodyPr wrap="none" lIns="0" tIns="0" rIns="0" bIns="0" rtlCol="0">
            <a:noAutofit/>
          </a:bodyPr>
          <a:lstStyle/>
          <a:p>
            <a:pPr defTabSz="914293"/>
            <a:endParaRPr lang="en-US" dirty="0" err="1">
              <a:solidFill>
                <a:srgbClr val="53565A"/>
              </a:solidFill>
              <a:cs typeface="Arial" pitchFamily="34" charset="0"/>
            </a:endParaRPr>
          </a:p>
        </p:txBody>
      </p:sp>
      <p:sp>
        <p:nvSpPr>
          <p:cNvPr id="7" name="Title Placeholder 1"/>
          <p:cNvSpPr>
            <a:spLocks noGrp="1"/>
          </p:cNvSpPr>
          <p:nvPr>
            <p:ph type="title"/>
          </p:nvPr>
        </p:nvSpPr>
        <p:spPr>
          <a:xfrm>
            <a:off x="457200" y="640080"/>
            <a:ext cx="8229600" cy="274320"/>
          </a:xfrm>
          <a:prstGeom prst="rect">
            <a:avLst/>
          </a:prstGeom>
        </p:spPr>
        <p:txBody>
          <a:bodyPr vert="horz" lIns="0" tIns="0" rIns="0" bIns="0" rtlCol="0" anchor="t" anchorCtr="0">
            <a:normAutofit/>
          </a:bodyPr>
          <a:lstStyle/>
          <a:p>
            <a:r>
              <a:rPr lang="en-US" dirty="0"/>
              <a:t>Click to edit Master title style</a:t>
            </a:r>
          </a:p>
        </p:txBody>
      </p:sp>
    </p:spTree>
    <p:extLst>
      <p:ext uri="{BB962C8B-B14F-4D97-AF65-F5344CB8AC3E}">
        <p14:creationId xmlns:p14="http://schemas.microsoft.com/office/powerpoint/2010/main" val="38482319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312"/>
            <a:ext cx="9144000" cy="6858623"/>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7E3DD97C-87C1-6648-AE38-4041E1100C62}" type="datetime1">
              <a:rPr lang="en-US" smtClean="0">
                <a:solidFill>
                  <a:srgbClr val="55565A">
                    <a:tint val="75000"/>
                  </a:srgbClr>
                </a:solidFill>
              </a:rPr>
              <a:pPr/>
              <a:t>4/18/2023</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3841BA36-A491-49FD-85D5-20F8B77C96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34088731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3CADC2D7-4776-E440-A6B2-05798D055BF5}"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EFB6236-FE70-4F55-BCF1-D849CA59D06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7112120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312"/>
            <a:ext cx="9144000" cy="6858623"/>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311"/>
            <a:ext cx="8337772" cy="6858312"/>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8694955B-6C97-984D-B8CC-242B370F3639}" type="datetime1">
              <a:rPr lang="en-US" smtClean="0">
                <a:solidFill>
                  <a:srgbClr val="55565A">
                    <a:tint val="75000"/>
                  </a:srgbClr>
                </a:solidFill>
              </a:rPr>
              <a:pPr/>
              <a:t>4/18/2023</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FD1CAF28-1DC4-4CE9-A741-0AB4C4E2BC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64330" y="5887798"/>
            <a:ext cx="2570960" cy="603260"/>
          </a:xfrm>
          <a:prstGeom prst="rect">
            <a:avLst/>
          </a:prstGeom>
        </p:spPr>
      </p:pic>
    </p:spTree>
    <p:extLst>
      <p:ext uri="{BB962C8B-B14F-4D97-AF65-F5344CB8AC3E}">
        <p14:creationId xmlns:p14="http://schemas.microsoft.com/office/powerpoint/2010/main" val="124384603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68580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5893"/>
            <a:ext cx="9144000" cy="68580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1104901"/>
            <a:ext cx="5580290" cy="273583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3924301"/>
            <a:ext cx="5580290" cy="974271"/>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4990648"/>
            <a:ext cx="5580008" cy="702582"/>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64330" y="5887798"/>
            <a:ext cx="2570960" cy="603260"/>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687C03E0-CB06-6E43-8E96-3E4F6FC7F731}" type="datetime1">
              <a:rPr lang="en-US" smtClean="0">
                <a:solidFill>
                  <a:srgbClr val="55565A">
                    <a:tint val="75000"/>
                  </a:srgbClr>
                </a:solidFill>
              </a:rPr>
              <a:pPr/>
              <a:t>4/18/2023</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2"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3" y="0"/>
            <a:ext cx="2184401" cy="6858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3299445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B0E6422-F838-A648-BD0C-5FC8C4C11AAC}"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28294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t>4/18/2023</a:t>
            </a:fld>
            <a:endParaRPr lang="en-US" dirty="0"/>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t>‹#›</a:t>
            </a:fld>
            <a:endParaRPr lang="en-US" dirty="0"/>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Tree>
    <p:extLst>
      <p:ext uri="{BB962C8B-B14F-4D97-AF65-F5344CB8AC3E}">
        <p14:creationId xmlns:p14="http://schemas.microsoft.com/office/powerpoint/2010/main" val="31253898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CDA9853-1790-7F4D-A8CB-222295A3DEA4}"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2438434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825626"/>
            <a:ext cx="4143375"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825626"/>
            <a:ext cx="4245429"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CA61F8A-961C-454C-B5C8-2265E033D36D}" type="datetime1">
              <a:rPr lang="en-US" smtClean="0">
                <a:solidFill>
                  <a:srgbClr val="55565A">
                    <a:tint val="75000"/>
                  </a:srgbClr>
                </a:solidFill>
              </a:rPr>
              <a:pPr/>
              <a:t>4/18/2023</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1118283"/>
            <a:ext cx="4126706"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1118283"/>
            <a:ext cx="4229100" cy="492125"/>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9973686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BF476C83-4B28-AD47-927E-AD8E2DC1A845}" type="datetime1">
              <a:rPr lang="en-US" smtClean="0">
                <a:solidFill>
                  <a:srgbClr val="55565A">
                    <a:tint val="75000"/>
                  </a:srgbClr>
                </a:solidFill>
              </a:rPr>
              <a:pPr/>
              <a:t>4/18/2023</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6486983"/>
            <a:ext cx="459242" cy="365125"/>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6486983"/>
            <a:ext cx="5314950" cy="365125"/>
          </a:xfrm>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Tree>
    <p:extLst>
      <p:ext uri="{BB962C8B-B14F-4D97-AF65-F5344CB8AC3E}">
        <p14:creationId xmlns:p14="http://schemas.microsoft.com/office/powerpoint/2010/main" val="16284286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2673653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E86736-266E-FD4B-97A2-644C0316B393}"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828800"/>
            <a:ext cx="1865376" cy="1866900"/>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4405085"/>
            <a:ext cx="2606040" cy="1500413"/>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4405085"/>
            <a:ext cx="2606040" cy="1500413"/>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4405085"/>
            <a:ext cx="2606040" cy="1500413"/>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3868738"/>
            <a:ext cx="2606040" cy="4572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3868738"/>
            <a:ext cx="2606040" cy="4572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32862309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18280B1E-CE84-D143-8FA9-96483FA23C7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164592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828799"/>
            <a:ext cx="164592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828799"/>
            <a:ext cx="164592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828799"/>
            <a:ext cx="164592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828799"/>
            <a:ext cx="1645920" cy="663575"/>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2492372"/>
            <a:ext cx="164592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8094673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BC091F2A-1AB8-D840-8539-64FB5416F86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0574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828799"/>
            <a:ext cx="20574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828799"/>
            <a:ext cx="20574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828799"/>
            <a:ext cx="2057400" cy="663575"/>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2492372"/>
            <a:ext cx="2057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65850653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F13BF658-6F3A-344A-BBC5-3A10005F1278}"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8"/>
            <a:ext cx="27432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828798"/>
            <a:ext cx="27432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828798"/>
            <a:ext cx="2743200" cy="663575"/>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2492372"/>
            <a:ext cx="27432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58872806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1419C23B-9122-8040-AF50-02A0C7FFE4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828801"/>
            <a:ext cx="4114800" cy="663575"/>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828798"/>
            <a:ext cx="4114800" cy="663575"/>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2492372"/>
            <a:ext cx="41148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2984694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6FB31F4C-AABB-7142-B949-CE008E5B5C35}"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7" y="1828800"/>
            <a:ext cx="4178753"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8" y="4470400"/>
            <a:ext cx="2688771" cy="1435100"/>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828800"/>
            <a:ext cx="4286250"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4470400"/>
            <a:ext cx="2688336" cy="1435100"/>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70703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D247DCAC-5128-C845-BC49-98668B3DDAC3}" type="datetime1">
              <a:rPr lang="en-US" smtClean="0"/>
              <a:t>4/18/2023</a:t>
            </a:fld>
            <a:endParaRPr lang="en-US" dirty="0"/>
          </a:p>
        </p:txBody>
      </p:sp>
      <p:sp>
        <p:nvSpPr>
          <p:cNvPr id="4" name="Footer Placeholder 3"/>
          <p:cNvSpPr>
            <a:spLocks noGrp="1"/>
          </p:cNvSpPr>
          <p:nvPr>
            <p:ph type="ftr" sz="quarter" idx="11"/>
          </p:nvPr>
        </p:nvSpPr>
        <p:spPr/>
        <p:txBody>
          <a:body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dirty="0"/>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46865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9AA78745-3DF1-3844-AA78-54C231A17814}"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1" y="3873724"/>
            <a:ext cx="1558019" cy="2031776"/>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828800"/>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4" y="3873724"/>
            <a:ext cx="1558019" cy="2031776"/>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835374"/>
            <a:ext cx="2832354" cy="4076700"/>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89" y="3873724"/>
            <a:ext cx="1558019" cy="2031776"/>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41477679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828801"/>
            <a:ext cx="2114550"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E99FFB64-9720-CD42-93C2-3AD0C506673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828801"/>
            <a:ext cx="2118122"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826531"/>
            <a:ext cx="211633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826531"/>
            <a:ext cx="2125266" cy="2583543"/>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7" y="2971800"/>
            <a:ext cx="1096055" cy="1439408"/>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79" y="2971800"/>
            <a:ext cx="1096055" cy="1439408"/>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4" y="2971800"/>
            <a:ext cx="1096055" cy="1439408"/>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5" y="2971800"/>
            <a:ext cx="1096055" cy="1439408"/>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2586668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A853B61-AF4F-0F48-B314-06D36500D4C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826532"/>
            <a:ext cx="1680210" cy="1974141"/>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826530"/>
            <a:ext cx="1680210" cy="1974142"/>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700790"/>
            <a:ext cx="837520" cy="1099883"/>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700790"/>
            <a:ext cx="837520" cy="1099883"/>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700790"/>
            <a:ext cx="837520" cy="1099883"/>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700790"/>
            <a:ext cx="837520" cy="1099883"/>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700790"/>
            <a:ext cx="837520" cy="1099883"/>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0" y="0"/>
            <a:ext cx="2184401" cy="68580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598067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9EDA2AD4-6685-034B-AA3D-5203B2322040}"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28797"/>
            <a:ext cx="1645920" cy="1970316"/>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828798"/>
            <a:ext cx="1645920" cy="1970316"/>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828798"/>
            <a:ext cx="1645920" cy="1970316"/>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828798"/>
            <a:ext cx="1645920" cy="1970316"/>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828798"/>
            <a:ext cx="1645920" cy="1970316"/>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3799114"/>
            <a:ext cx="1645920" cy="2106386"/>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42630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Row Ic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B9622C8-694E-4C42-84EA-4BDD4129BA6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3088" cy="1307592"/>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3223758"/>
            <a:ext cx="1273088" cy="1307592"/>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4586060"/>
            <a:ext cx="1273088" cy="1307592"/>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861456"/>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3242808"/>
            <a:ext cx="7116876" cy="128016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4624161"/>
            <a:ext cx="7116876" cy="128016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4" name="Title 1">
            <a:extLst>
              <a:ext uri="{FF2B5EF4-FFF2-40B4-BE49-F238E27FC236}">
                <a16:creationId xmlns:a16="http://schemas.microsoft.com/office/drawing/2014/main" id="{BCDEF9F3-75AD-4024-B383-6646FCA8B6FC}"/>
              </a:ext>
            </a:extLst>
          </p:cNvPr>
          <p:cNvSpPr>
            <a:spLocks noGrp="1"/>
          </p:cNvSpPr>
          <p:nvPr>
            <p:ph type="title" hasCustomPrompt="1"/>
          </p:nvPr>
        </p:nvSpPr>
        <p:spPr>
          <a:xfrm>
            <a:off x="371475" y="0"/>
            <a:ext cx="8486775" cy="1074058"/>
          </a:xfrm>
        </p:spPr>
        <p:txBody>
          <a:bodyPr/>
          <a:lstStyle>
            <a:lvl1pPr>
              <a:defRPr/>
            </a:lvl1pPr>
          </a:lstStyle>
          <a:p>
            <a:r>
              <a:rPr lang="en-US" dirty="0"/>
              <a:t>3 row icon | 1 line</a:t>
            </a:r>
          </a:p>
        </p:txBody>
      </p:sp>
    </p:spTree>
    <p:extLst>
      <p:ext uri="{BB962C8B-B14F-4D97-AF65-F5344CB8AC3E}">
        <p14:creationId xmlns:p14="http://schemas.microsoft.com/office/powerpoint/2010/main" val="30802870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0745AF81-EB78-434F-A692-A047024C441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861456"/>
            <a:ext cx="1275588" cy="987552"/>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887905"/>
            <a:ext cx="1275588" cy="987552"/>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914354"/>
            <a:ext cx="1275588" cy="987552"/>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86145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888302"/>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3914354"/>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4940802"/>
            <a:ext cx="1275588" cy="987552"/>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4940406"/>
            <a:ext cx="7145792" cy="98755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137166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2D3F7770-94F5-FF4F-B2EA-5836EA8557A2}"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861456"/>
            <a:ext cx="787853" cy="768096"/>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681880"/>
            <a:ext cx="787853" cy="768096"/>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3502304"/>
            <a:ext cx="787853" cy="768096"/>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2" y="1861456"/>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3" y="2679568"/>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3" y="3497680"/>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4322728"/>
            <a:ext cx="787853" cy="768096"/>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2" y="4315792"/>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5143150"/>
            <a:ext cx="787853" cy="768096"/>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3" y="5133905"/>
            <a:ext cx="7633607" cy="768096"/>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531842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CBC14951-94B5-B148-9BA3-AA42F9D96497}"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6"/>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3242808"/>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4624161"/>
            <a:ext cx="5572126" cy="128016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4808951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8B1DACFE-D1FB-D548-B947-02DB8C3EE216}"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7"/>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889431"/>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917405"/>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4945380"/>
            <a:ext cx="5572125"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53790553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4C671EDF-3AB4-2949-B02E-CC4AA7896549}" type="datetime1">
              <a:rPr lang="en-US" smtClean="0">
                <a:solidFill>
                  <a:srgbClr val="55565A">
                    <a:tint val="75000"/>
                  </a:srgbClr>
                </a:solidFill>
              </a:rPr>
              <a:pPr/>
              <a:t>4/18/2023</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86145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696210"/>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3530962"/>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4365714"/>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5200468"/>
            <a:ext cx="5572125" cy="732245"/>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5" y="1118283"/>
            <a:ext cx="8486775" cy="492125"/>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862138"/>
            <a:ext cx="2832100" cy="4042183"/>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493899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41" Type="http://schemas.openxmlformats.org/officeDocument/2006/relationships/slideLayout" Target="../slideLayouts/slideLayout115.xml"/><Relationship Id="rId54" Type="http://schemas.openxmlformats.org/officeDocument/2006/relationships/image" Target="../media/image1.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slideLayout" Target="../slideLayouts/slideLayout12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8" Type="http://schemas.openxmlformats.org/officeDocument/2006/relationships/slideLayout" Target="../slideLayouts/slideLayout82.xml"/><Relationship Id="rId51"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theme" Target="../theme/theme4.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image" Target="../media/image1.png"/><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image" Target="../media/image1.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theme" Target="../theme/theme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image" Target="../media/image1.png"/><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theme" Target="../theme/theme6.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theme" Target="../theme/theme7.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t>4/18/2023</a:t>
            </a:fld>
            <a:endParaRPr lang="en-US" dirty="0"/>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t>Confidential property of </a:t>
            </a:r>
            <a:r>
              <a:rPr lang="en-US" dirty="0" err="1"/>
              <a:t>Optum</a:t>
            </a:r>
            <a:r>
              <a:rPr lang="en-US" dirty="0"/>
              <a:t>. Do not distribute or reproduce without express permission from </a:t>
            </a:r>
            <a:r>
              <a:rPr lang="en-US" dirty="0" err="1"/>
              <a:t>Optum</a:t>
            </a:r>
            <a:r>
              <a:rPr lang="en-US" dirty="0"/>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t>‹#›</a:t>
            </a:fld>
            <a:endParaRPr lang="en-US" dirty="0"/>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20373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 id="2147483880" r:id="rId35"/>
    <p:sldLayoutId id="2147483884" r:id="rId36"/>
    <p:sldLayoutId id="2147483991" r:id="rId37"/>
    <p:sldLayoutId id="2147484404" r:id="rId38"/>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74584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91" r:id="rId36"/>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233509"/>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 id="2147484149" r:id="rId30"/>
    <p:sldLayoutId id="2147484150" r:id="rId31"/>
    <p:sldLayoutId id="2147484151" r:id="rId32"/>
    <p:sldLayoutId id="2147484152" r:id="rId33"/>
    <p:sldLayoutId id="2147484153" r:id="rId34"/>
    <p:sldLayoutId id="2147484154" r:id="rId35"/>
    <p:sldLayoutId id="2147484158" r:id="rId36"/>
    <p:sldLayoutId id="2147484162" r:id="rId37"/>
    <p:sldLayoutId id="2147484172" r:id="rId38"/>
    <p:sldLayoutId id="2147484174" r:id="rId39"/>
    <p:sldLayoutId id="2147484182" r:id="rId40"/>
    <p:sldLayoutId id="2147484187" r:id="rId41"/>
    <p:sldLayoutId id="2147484191" r:id="rId42"/>
    <p:sldLayoutId id="2147484194" r:id="rId43"/>
    <p:sldLayoutId id="2147484198" r:id="rId44"/>
    <p:sldLayoutId id="2147484199" r:id="rId45"/>
    <p:sldLayoutId id="2147484202" r:id="rId46"/>
    <p:sldLayoutId id="2147484203" r:id="rId47"/>
    <p:sldLayoutId id="2147484209" r:id="rId48"/>
    <p:sldLayoutId id="2147484216" r:id="rId49"/>
    <p:sldLayoutId id="2147484230" r:id="rId50"/>
    <p:sldLayoutId id="2147484237" r:id="rId51"/>
    <p:sldLayoutId id="2147484238" r:id="rId52"/>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42022"/>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4" r:id="rId34"/>
    <p:sldLayoutId id="2147484275" r:id="rId35"/>
    <p:sldLayoutId id="2147484279" r:id="rId36"/>
    <p:sldLayoutId id="2147484386" r:id="rId37"/>
    <p:sldLayoutId id="2147484391" r:id="rId38"/>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41"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264753"/>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7" r:id="rId36"/>
    <p:sldLayoutId id="2147484554" r:id="rId37"/>
    <p:sldLayoutId id="2147484559" r:id="rId38"/>
    <p:sldLayoutId id="2147484560" r:id="rId39"/>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56EA9E3-C6A2-4E56-A90C-10984841727E}"/>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304800" y="6373249"/>
            <a:ext cx="1453753" cy="341114"/>
          </a:xfrm>
          <a:prstGeom prst="rect">
            <a:avLst/>
          </a:prstGeom>
        </p:spPr>
      </p:pic>
      <p:sp>
        <p:nvSpPr>
          <p:cNvPr id="2" name="Title Placeholder 1"/>
          <p:cNvSpPr>
            <a:spLocks noGrp="1"/>
          </p:cNvSpPr>
          <p:nvPr>
            <p:ph type="title"/>
          </p:nvPr>
        </p:nvSpPr>
        <p:spPr bwMode="gray">
          <a:xfrm>
            <a:off x="371475" y="0"/>
            <a:ext cx="8486775" cy="1074058"/>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5" y="1825625"/>
            <a:ext cx="8486775" cy="4074432"/>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7386866"/>
            <a:ext cx="2057400" cy="365125"/>
          </a:xfrm>
          <a:prstGeom prst="rect">
            <a:avLst/>
          </a:prstGeom>
        </p:spPr>
        <p:txBody>
          <a:bodyPr vert="horz" lIns="0" tIns="0" rIns="0" bIns="0" rtlCol="0" anchor="ctr"/>
          <a:lstStyle>
            <a:lvl1pPr algn="l">
              <a:defRPr sz="900">
                <a:solidFill>
                  <a:schemeClr val="tx1">
                    <a:tint val="75000"/>
                  </a:schemeClr>
                </a:solidFill>
              </a:defRPr>
            </a:lvl1pPr>
          </a:lstStyle>
          <a:p>
            <a:fld id="{563FDB00-E8B7-1C4A-B9EA-5984CC9BB67F}" type="datetime1">
              <a:rPr lang="en-US" smtClean="0">
                <a:solidFill>
                  <a:srgbClr val="55565A">
                    <a:tint val="75000"/>
                  </a:srgbClr>
                </a:solidFill>
              </a:rPr>
              <a:pPr/>
              <a:t>4/18/2023</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6486983"/>
            <a:ext cx="5314950" cy="365125"/>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a:t>
            </a:r>
            <a:r>
              <a:rPr lang="en-US" dirty="0" err="1">
                <a:solidFill>
                  <a:srgbClr val="55565A">
                    <a:tint val="75000"/>
                  </a:srgbClr>
                </a:solidFill>
              </a:rPr>
              <a:t>Optum</a:t>
            </a:r>
            <a:r>
              <a:rPr lang="en-US" dirty="0">
                <a:solidFill>
                  <a:srgbClr val="55565A">
                    <a:tint val="75000"/>
                  </a:srgbClr>
                </a:solidFill>
              </a:rPr>
              <a:t>. Do not distribute or reproduce without express permission from </a:t>
            </a:r>
            <a:r>
              <a:rPr lang="en-US" dirty="0" err="1">
                <a:solidFill>
                  <a:srgbClr val="55565A">
                    <a:tint val="75000"/>
                  </a:srgbClr>
                </a:solidFill>
              </a:rPr>
              <a:t>Optum</a:t>
            </a:r>
            <a:r>
              <a:rPr lang="en-US" dirty="0">
                <a:solidFill>
                  <a:srgbClr val="55565A">
                    <a:tint val="75000"/>
                  </a:srgbClr>
                </a:solidFill>
              </a:rPr>
              <a:t>.</a:t>
            </a:r>
          </a:p>
        </p:txBody>
      </p:sp>
      <p:sp>
        <p:nvSpPr>
          <p:cNvPr id="6" name="Slide Number Placeholder 5"/>
          <p:cNvSpPr>
            <a:spLocks noGrp="1"/>
          </p:cNvSpPr>
          <p:nvPr>
            <p:ph type="sldNum" sz="quarter" idx="4"/>
          </p:nvPr>
        </p:nvSpPr>
        <p:spPr bwMode="gray">
          <a:xfrm>
            <a:off x="8448675" y="6486983"/>
            <a:ext cx="406854" cy="365125"/>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userDrawn="1"/>
        </p:nvCxnSpPr>
        <p:spPr bwMode="gray">
          <a:xfrm>
            <a:off x="342900" y="1100666"/>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211613"/>
      </p:ext>
    </p:extLst>
  </p:cSld>
  <p:clrMap bg1="lt1" tx1="dk1" bg2="lt2" tx2="dk2" accent1="accent1" accent2="accent2" accent3="accent3" accent4="accent4" accent5="accent5" accent6="accent6" hlink="hlink" folHlink="folHlink"/>
  <p:sldLayoutIdLst>
    <p:sldLayoutId id="2147484565" r:id="rId1"/>
    <p:sldLayoutId id="2147484566" r:id="rId2"/>
    <p:sldLayoutId id="2147484567" r:id="rId3"/>
    <p:sldLayoutId id="2147484568" r:id="rId4"/>
    <p:sldLayoutId id="2147484569" r:id="rId5"/>
    <p:sldLayoutId id="2147484570" r:id="rId6"/>
    <p:sldLayoutId id="2147484571" r:id="rId7"/>
    <p:sldLayoutId id="2147484572" r:id="rId8"/>
    <p:sldLayoutId id="2147484573" r:id="rId9"/>
    <p:sldLayoutId id="2147484574" r:id="rId10"/>
    <p:sldLayoutId id="2147484575" r:id="rId11"/>
    <p:sldLayoutId id="2147484576" r:id="rId12"/>
    <p:sldLayoutId id="2147484577" r:id="rId13"/>
    <p:sldLayoutId id="2147484578" r:id="rId14"/>
    <p:sldLayoutId id="2147484579" r:id="rId15"/>
    <p:sldLayoutId id="2147484580" r:id="rId16"/>
    <p:sldLayoutId id="2147484581" r:id="rId17"/>
    <p:sldLayoutId id="2147484582" r:id="rId18"/>
    <p:sldLayoutId id="2147484583" r:id="rId19"/>
    <p:sldLayoutId id="2147484584" r:id="rId20"/>
    <p:sldLayoutId id="2147484585" r:id="rId21"/>
    <p:sldLayoutId id="2147484586" r:id="rId22"/>
    <p:sldLayoutId id="2147484587" r:id="rId23"/>
    <p:sldLayoutId id="2147484588" r:id="rId24"/>
    <p:sldLayoutId id="2147484589" r:id="rId25"/>
    <p:sldLayoutId id="2147484590" r:id="rId26"/>
    <p:sldLayoutId id="2147484591" r:id="rId27"/>
    <p:sldLayoutId id="2147484592" r:id="rId28"/>
    <p:sldLayoutId id="2147484593" r:id="rId29"/>
    <p:sldLayoutId id="2147484594" r:id="rId30"/>
    <p:sldLayoutId id="2147484595" r:id="rId31"/>
    <p:sldLayoutId id="2147484596" r:id="rId32"/>
    <p:sldLayoutId id="2147484597" r:id="rId33"/>
    <p:sldLayoutId id="2147484598" r:id="rId34"/>
    <p:sldLayoutId id="2147484599" r:id="rId35"/>
    <p:sldLayoutId id="2147484659" r:id="rId36"/>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007EE-8B35-4418-8BEC-69340669B581}" type="datetimeFigureOut">
              <a:rPr lang="en-US" smtClean="0"/>
              <a:t>4/18/2023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16D86-F9A1-4995-9790-9A6C8670BAD7}" type="slidenum">
              <a:rPr lang="en-US" smtClean="0"/>
              <a:t>‹#›</a:t>
            </a:fld>
            <a:endParaRPr lang="en-US"/>
          </a:p>
        </p:txBody>
      </p:sp>
    </p:spTree>
    <p:extLst>
      <p:ext uri="{BB962C8B-B14F-4D97-AF65-F5344CB8AC3E}">
        <p14:creationId xmlns:p14="http://schemas.microsoft.com/office/powerpoint/2010/main" val="2289758294"/>
      </p:ext>
    </p:extLst>
  </p:cSld>
  <p:clrMap bg1="lt1" tx1="dk1" bg2="lt2" tx2="dk2" accent1="accent1" accent2="accent2" accent3="accent3" accent4="accent4" accent5="accent5" accent6="accent6" hlink="hlink" folHlink="folHlink"/>
  <p:sldLayoutIdLst>
    <p:sldLayoutId id="2147484687" r:id="rId1"/>
    <p:sldLayoutId id="2147484688" r:id="rId2"/>
    <p:sldLayoutId id="2147484689" r:id="rId3"/>
    <p:sldLayoutId id="2147484690" r:id="rId4"/>
    <p:sldLayoutId id="2147484691" r:id="rId5"/>
    <p:sldLayoutId id="2147484692" r:id="rId6"/>
    <p:sldLayoutId id="2147484693" r:id="rId7"/>
    <p:sldLayoutId id="2147484694" r:id="rId8"/>
    <p:sldLayoutId id="2147484695" r:id="rId9"/>
    <p:sldLayoutId id="2147484696" r:id="rId10"/>
    <p:sldLayoutId id="2147484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microsoft.com/office/2007/relationships/media" Target="../media/media1.zip"/><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0.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diagramLayout" Target="../diagrams/layout5.xml"/><Relationship Id="rId26" Type="http://schemas.microsoft.com/office/2007/relationships/diagramDrawing" Target="../diagrams/drawing6.xml"/><Relationship Id="rId3" Type="http://schemas.openxmlformats.org/officeDocument/2006/relationships/diagramLayout" Target="../diagrams/layout2.xml"/><Relationship Id="rId21" Type="http://schemas.microsoft.com/office/2007/relationships/diagramDrawing" Target="../diagrams/drawing5.xml"/><Relationship Id="rId34" Type="http://schemas.openxmlformats.org/officeDocument/2006/relationships/diagramQuickStyle" Target="../diagrams/quickStyle8.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diagramData" Target="../diagrams/data5.xml"/><Relationship Id="rId25" Type="http://schemas.openxmlformats.org/officeDocument/2006/relationships/diagramColors" Target="../diagrams/colors6.xml"/><Relationship Id="rId33" Type="http://schemas.openxmlformats.org/officeDocument/2006/relationships/diagramLayout" Target="../diagrams/layout8.xml"/><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diagramColors" Target="../diagrams/colors5.xml"/><Relationship Id="rId29" Type="http://schemas.openxmlformats.org/officeDocument/2006/relationships/diagramQuickStyle" Target="../diagrams/quickStyle7.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QuickStyle" Target="../diagrams/quickStyle6.xml"/><Relationship Id="rId32" Type="http://schemas.openxmlformats.org/officeDocument/2006/relationships/diagramData" Target="../diagrams/data8.xml"/><Relationship Id="rId5" Type="http://schemas.openxmlformats.org/officeDocument/2006/relationships/diagramColors" Target="../diagrams/colors2.xml"/><Relationship Id="rId15" Type="http://schemas.openxmlformats.org/officeDocument/2006/relationships/diagramColors" Target="../diagrams/colors4.xml"/><Relationship Id="rId23" Type="http://schemas.openxmlformats.org/officeDocument/2006/relationships/diagramLayout" Target="../diagrams/layout6.xml"/><Relationship Id="rId28" Type="http://schemas.openxmlformats.org/officeDocument/2006/relationships/diagramLayout" Target="../diagrams/layout7.xml"/><Relationship Id="rId36" Type="http://schemas.microsoft.com/office/2007/relationships/diagramDrawing" Target="../diagrams/drawing8.xml"/><Relationship Id="rId10" Type="http://schemas.openxmlformats.org/officeDocument/2006/relationships/diagramColors" Target="../diagrams/colors3.xml"/><Relationship Id="rId19" Type="http://schemas.openxmlformats.org/officeDocument/2006/relationships/diagramQuickStyle" Target="../diagrams/quickStyle5.xml"/><Relationship Id="rId31" Type="http://schemas.microsoft.com/office/2007/relationships/diagramDrawing" Target="../diagrams/drawing7.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 Id="rId22" Type="http://schemas.openxmlformats.org/officeDocument/2006/relationships/diagramData" Target="../diagrams/data6.xml"/><Relationship Id="rId27" Type="http://schemas.openxmlformats.org/officeDocument/2006/relationships/diagramData" Target="../diagrams/data7.xml"/><Relationship Id="rId30" Type="http://schemas.openxmlformats.org/officeDocument/2006/relationships/diagramColors" Target="../diagrams/colors7.xml"/><Relationship Id="rId35" Type="http://schemas.openxmlformats.org/officeDocument/2006/relationships/diagramColors" Target="../diagrams/colors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Layout" Target="../diagrams/layout11.xml"/><Relationship Id="rId18" Type="http://schemas.openxmlformats.org/officeDocument/2006/relationships/diagramLayout" Target="../diagrams/layout12.xml"/><Relationship Id="rId26" Type="http://schemas.microsoft.com/office/2007/relationships/diagramDrawing" Target="../diagrams/drawing13.xml"/><Relationship Id="rId3" Type="http://schemas.openxmlformats.org/officeDocument/2006/relationships/diagramLayout" Target="../diagrams/layout9.xml"/><Relationship Id="rId21" Type="http://schemas.microsoft.com/office/2007/relationships/diagramDrawing" Target="../diagrams/drawing12.xml"/><Relationship Id="rId7" Type="http://schemas.openxmlformats.org/officeDocument/2006/relationships/diagramData" Target="../diagrams/data10.xml"/><Relationship Id="rId12" Type="http://schemas.openxmlformats.org/officeDocument/2006/relationships/diagramData" Target="../diagrams/data11.xml"/><Relationship Id="rId17" Type="http://schemas.openxmlformats.org/officeDocument/2006/relationships/diagramData" Target="../diagrams/data12.xml"/><Relationship Id="rId25" Type="http://schemas.openxmlformats.org/officeDocument/2006/relationships/diagramColors" Target="../diagrams/colors13.xml"/><Relationship Id="rId2" Type="http://schemas.openxmlformats.org/officeDocument/2006/relationships/diagramData" Target="../diagrams/data9.xml"/><Relationship Id="rId16" Type="http://schemas.microsoft.com/office/2007/relationships/diagramDrawing" Target="../diagrams/drawing11.xml"/><Relationship Id="rId20" Type="http://schemas.openxmlformats.org/officeDocument/2006/relationships/diagramColors" Target="../diagrams/colors12.xml"/><Relationship Id="rId1" Type="http://schemas.openxmlformats.org/officeDocument/2006/relationships/slideLayout" Target="../slideLayouts/slideLayout8.xml"/><Relationship Id="rId6" Type="http://schemas.microsoft.com/office/2007/relationships/diagramDrawing" Target="../diagrams/drawing9.xml"/><Relationship Id="rId11" Type="http://schemas.microsoft.com/office/2007/relationships/diagramDrawing" Target="../diagrams/drawing10.xml"/><Relationship Id="rId24" Type="http://schemas.openxmlformats.org/officeDocument/2006/relationships/diagramQuickStyle" Target="../diagrams/quickStyle13.xml"/><Relationship Id="rId5" Type="http://schemas.openxmlformats.org/officeDocument/2006/relationships/diagramColors" Target="../diagrams/colors9.xml"/><Relationship Id="rId15" Type="http://schemas.openxmlformats.org/officeDocument/2006/relationships/diagramColors" Target="../diagrams/colors11.xml"/><Relationship Id="rId23" Type="http://schemas.openxmlformats.org/officeDocument/2006/relationships/diagramLayout" Target="../diagrams/layout13.xml"/><Relationship Id="rId10" Type="http://schemas.openxmlformats.org/officeDocument/2006/relationships/diagramColors" Target="../diagrams/colors10.xml"/><Relationship Id="rId19" Type="http://schemas.openxmlformats.org/officeDocument/2006/relationships/diagramQuickStyle" Target="../diagrams/quickStyle12.xml"/><Relationship Id="rId4" Type="http://schemas.openxmlformats.org/officeDocument/2006/relationships/diagramQuickStyle" Target="../diagrams/quickStyle9.xml"/><Relationship Id="rId9" Type="http://schemas.openxmlformats.org/officeDocument/2006/relationships/diagramQuickStyle" Target="../diagrams/quickStyle10.xml"/><Relationship Id="rId14" Type="http://schemas.openxmlformats.org/officeDocument/2006/relationships/diagramQuickStyle" Target="../diagrams/quickStyle11.xml"/><Relationship Id="rId22"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5.xml"/><Relationship Id="rId13" Type="http://schemas.openxmlformats.org/officeDocument/2006/relationships/diagramLayout" Target="../diagrams/layout16.xml"/><Relationship Id="rId18" Type="http://schemas.openxmlformats.org/officeDocument/2006/relationships/diagramLayout" Target="../diagrams/layout17.xml"/><Relationship Id="rId26" Type="http://schemas.microsoft.com/office/2007/relationships/diagramDrawing" Target="../diagrams/drawing18.xml"/><Relationship Id="rId3" Type="http://schemas.openxmlformats.org/officeDocument/2006/relationships/diagramLayout" Target="../diagrams/layout14.xml"/><Relationship Id="rId21" Type="http://schemas.microsoft.com/office/2007/relationships/diagramDrawing" Target="../diagrams/drawing17.xml"/><Relationship Id="rId7" Type="http://schemas.openxmlformats.org/officeDocument/2006/relationships/diagramData" Target="../diagrams/data15.xml"/><Relationship Id="rId12" Type="http://schemas.openxmlformats.org/officeDocument/2006/relationships/diagramData" Target="../diagrams/data16.xml"/><Relationship Id="rId17" Type="http://schemas.openxmlformats.org/officeDocument/2006/relationships/diagramData" Target="../diagrams/data17.xml"/><Relationship Id="rId25" Type="http://schemas.openxmlformats.org/officeDocument/2006/relationships/diagramColors" Target="../diagrams/colors18.xml"/><Relationship Id="rId2" Type="http://schemas.openxmlformats.org/officeDocument/2006/relationships/diagramData" Target="../diagrams/data14.xml"/><Relationship Id="rId16" Type="http://schemas.microsoft.com/office/2007/relationships/diagramDrawing" Target="../diagrams/drawing16.xml"/><Relationship Id="rId20" Type="http://schemas.openxmlformats.org/officeDocument/2006/relationships/diagramColors" Target="../diagrams/colors17.xml"/><Relationship Id="rId29" Type="http://schemas.openxmlformats.org/officeDocument/2006/relationships/diagramQuickStyle" Target="../diagrams/quickStyle19.xml"/><Relationship Id="rId1" Type="http://schemas.openxmlformats.org/officeDocument/2006/relationships/slideLayout" Target="../slideLayouts/slideLayout8.xml"/><Relationship Id="rId6" Type="http://schemas.microsoft.com/office/2007/relationships/diagramDrawing" Target="../diagrams/drawing14.xml"/><Relationship Id="rId11" Type="http://schemas.microsoft.com/office/2007/relationships/diagramDrawing" Target="../diagrams/drawing15.xml"/><Relationship Id="rId24" Type="http://schemas.openxmlformats.org/officeDocument/2006/relationships/diagramQuickStyle" Target="../diagrams/quickStyle18.xml"/><Relationship Id="rId5" Type="http://schemas.openxmlformats.org/officeDocument/2006/relationships/diagramColors" Target="../diagrams/colors14.xml"/><Relationship Id="rId15" Type="http://schemas.openxmlformats.org/officeDocument/2006/relationships/diagramColors" Target="../diagrams/colors16.xml"/><Relationship Id="rId23" Type="http://schemas.openxmlformats.org/officeDocument/2006/relationships/diagramLayout" Target="../diagrams/layout18.xml"/><Relationship Id="rId28" Type="http://schemas.openxmlformats.org/officeDocument/2006/relationships/diagramLayout" Target="../diagrams/layout19.xml"/><Relationship Id="rId10" Type="http://schemas.openxmlformats.org/officeDocument/2006/relationships/diagramColors" Target="../diagrams/colors15.xml"/><Relationship Id="rId19" Type="http://schemas.openxmlformats.org/officeDocument/2006/relationships/diagramQuickStyle" Target="../diagrams/quickStyle17.xml"/><Relationship Id="rId31" Type="http://schemas.microsoft.com/office/2007/relationships/diagramDrawing" Target="../diagrams/drawing19.xml"/><Relationship Id="rId4" Type="http://schemas.openxmlformats.org/officeDocument/2006/relationships/diagramQuickStyle" Target="../diagrams/quickStyle14.xml"/><Relationship Id="rId9" Type="http://schemas.openxmlformats.org/officeDocument/2006/relationships/diagramQuickStyle" Target="../diagrams/quickStyle15.xml"/><Relationship Id="rId14" Type="http://schemas.openxmlformats.org/officeDocument/2006/relationships/diagramQuickStyle" Target="../diagrams/quickStyle16.xml"/><Relationship Id="rId22" Type="http://schemas.openxmlformats.org/officeDocument/2006/relationships/diagramData" Target="../diagrams/data18.xml"/><Relationship Id="rId27" Type="http://schemas.openxmlformats.org/officeDocument/2006/relationships/diagramData" Target="../diagrams/data19.xml"/><Relationship Id="rId30" Type="http://schemas.openxmlformats.org/officeDocument/2006/relationships/diagramColors" Target="../diagrams/colors19.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1.xml"/><Relationship Id="rId13" Type="http://schemas.openxmlformats.org/officeDocument/2006/relationships/diagramLayout" Target="../diagrams/layout22.xml"/><Relationship Id="rId18" Type="http://schemas.openxmlformats.org/officeDocument/2006/relationships/diagramLayout" Target="../diagrams/layout23.xml"/><Relationship Id="rId26" Type="http://schemas.microsoft.com/office/2007/relationships/diagramDrawing" Target="../diagrams/drawing24.xml"/><Relationship Id="rId3" Type="http://schemas.openxmlformats.org/officeDocument/2006/relationships/diagramLayout" Target="../diagrams/layout20.xml"/><Relationship Id="rId21" Type="http://schemas.microsoft.com/office/2007/relationships/diagramDrawing" Target="../diagrams/drawing23.xml"/><Relationship Id="rId34" Type="http://schemas.openxmlformats.org/officeDocument/2006/relationships/diagramQuickStyle" Target="../diagrams/quickStyle26.xml"/><Relationship Id="rId7" Type="http://schemas.openxmlformats.org/officeDocument/2006/relationships/diagramData" Target="../diagrams/data21.xml"/><Relationship Id="rId12" Type="http://schemas.openxmlformats.org/officeDocument/2006/relationships/diagramData" Target="../diagrams/data22.xml"/><Relationship Id="rId17" Type="http://schemas.openxmlformats.org/officeDocument/2006/relationships/diagramData" Target="../diagrams/data23.xml"/><Relationship Id="rId25" Type="http://schemas.openxmlformats.org/officeDocument/2006/relationships/diagramColors" Target="../diagrams/colors24.xml"/><Relationship Id="rId33" Type="http://schemas.openxmlformats.org/officeDocument/2006/relationships/diagramLayout" Target="../diagrams/layout26.xml"/><Relationship Id="rId2" Type="http://schemas.openxmlformats.org/officeDocument/2006/relationships/diagramData" Target="../diagrams/data20.xml"/><Relationship Id="rId16" Type="http://schemas.microsoft.com/office/2007/relationships/diagramDrawing" Target="../diagrams/drawing22.xml"/><Relationship Id="rId20" Type="http://schemas.openxmlformats.org/officeDocument/2006/relationships/diagramColors" Target="../diagrams/colors23.xml"/><Relationship Id="rId29" Type="http://schemas.openxmlformats.org/officeDocument/2006/relationships/diagramQuickStyle" Target="../diagrams/quickStyle25.xml"/><Relationship Id="rId1" Type="http://schemas.openxmlformats.org/officeDocument/2006/relationships/slideLayout" Target="../slideLayouts/slideLayout8.xml"/><Relationship Id="rId6" Type="http://schemas.microsoft.com/office/2007/relationships/diagramDrawing" Target="../diagrams/drawing20.xml"/><Relationship Id="rId11" Type="http://schemas.microsoft.com/office/2007/relationships/diagramDrawing" Target="../diagrams/drawing21.xml"/><Relationship Id="rId24" Type="http://schemas.openxmlformats.org/officeDocument/2006/relationships/diagramQuickStyle" Target="../diagrams/quickStyle24.xml"/><Relationship Id="rId32" Type="http://schemas.openxmlformats.org/officeDocument/2006/relationships/diagramData" Target="../diagrams/data26.xml"/><Relationship Id="rId5" Type="http://schemas.openxmlformats.org/officeDocument/2006/relationships/diagramColors" Target="../diagrams/colors20.xml"/><Relationship Id="rId15" Type="http://schemas.openxmlformats.org/officeDocument/2006/relationships/diagramColors" Target="../diagrams/colors22.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microsoft.com/office/2007/relationships/diagramDrawing" Target="../diagrams/drawing26.xml"/><Relationship Id="rId10" Type="http://schemas.openxmlformats.org/officeDocument/2006/relationships/diagramColors" Target="../diagrams/colors21.xml"/><Relationship Id="rId19" Type="http://schemas.openxmlformats.org/officeDocument/2006/relationships/diagramQuickStyle" Target="../diagrams/quickStyle23.xml"/><Relationship Id="rId31" Type="http://schemas.microsoft.com/office/2007/relationships/diagramDrawing" Target="../diagrams/drawing25.xml"/><Relationship Id="rId4" Type="http://schemas.openxmlformats.org/officeDocument/2006/relationships/diagramQuickStyle" Target="../diagrams/quickStyle20.xml"/><Relationship Id="rId9" Type="http://schemas.openxmlformats.org/officeDocument/2006/relationships/diagramQuickStyle" Target="../diagrams/quickStyle21.xml"/><Relationship Id="rId14" Type="http://schemas.openxmlformats.org/officeDocument/2006/relationships/diagramQuickStyle" Target="../diagrams/quickStyle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Colors" Target="../diagrams/colors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Cause Analysis</a:t>
            </a:r>
          </a:p>
        </p:txBody>
      </p:sp>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16343" y="1825625"/>
            <a:ext cx="4197038" cy="407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06691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5 Whys – Jefferson Memorial.zip">
            <a:hlinkClick r:id="" action="ppaction://media"/>
          </p:cNvPr>
          <p:cNvPicPr>
            <a:picLocks noGrp="1" noChangeAspect="1"/>
          </p:cNvPicPr>
          <p:nvPr>
            <p:ph idx="4294967295"/>
            <a:videoFile r:link="rId1"/>
            <p:extLst>
              <p:ext uri="{DAA4B4D4-6D71-4841-9C94-3DE7FCFB9230}">
                <p14:media xmlns:p14="http://schemas.microsoft.com/office/powerpoint/2010/main" r:embed="rId2">
                  <p14:trim st="21812.1952"/>
                </p14:media>
              </p:ext>
            </p:extLst>
          </p:nvPr>
        </p:nvPicPr>
        <p:blipFill>
          <a:blip r:embed="rId4"/>
          <a:stretch>
            <a:fillRect/>
          </a:stretch>
        </p:blipFill>
        <p:spPr>
          <a:xfrm>
            <a:off x="1751039" y="1554404"/>
            <a:ext cx="5432425" cy="4075113"/>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138" y="803275"/>
            <a:ext cx="8467725"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22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Improvement Using PDSA</a:t>
            </a:r>
          </a:p>
        </p:txBody>
      </p:sp>
      <p:sp>
        <p:nvSpPr>
          <p:cNvPr id="3" name="Content Placeholder 2"/>
          <p:cNvSpPr>
            <a:spLocks noGrp="1"/>
          </p:cNvSpPr>
          <p:nvPr>
            <p:ph idx="1"/>
          </p:nvPr>
        </p:nvSpPr>
        <p:spPr/>
        <p:txBody>
          <a:bodyPr/>
          <a:lstStyle/>
          <a:p>
            <a:pPr marL="285750" indent="-285750">
              <a:spcAft>
                <a:spcPts val="1200"/>
              </a:spcAft>
              <a:buClr>
                <a:schemeClr val="accent1"/>
              </a:buClr>
              <a:buFont typeface="Arial" panose="020B0604020202020204" pitchFamily="34" charset="0"/>
              <a:buChar char="•"/>
            </a:pPr>
            <a:r>
              <a:rPr lang="en-US" dirty="0"/>
              <a:t>PDSA is a process improvement approach to evaluate change.</a:t>
            </a:r>
          </a:p>
          <a:p>
            <a:pPr marL="285750" indent="-285750">
              <a:spcAft>
                <a:spcPts val="1200"/>
              </a:spcAft>
              <a:buClr>
                <a:schemeClr val="accent1"/>
              </a:buClr>
              <a:buFont typeface="Arial" panose="020B0604020202020204" pitchFamily="34" charset="0"/>
              <a:buChar char="•"/>
            </a:pPr>
            <a:r>
              <a:rPr lang="en-US" dirty="0"/>
              <a:t>Promotes small scale rapid cycle change over short periods of time.</a:t>
            </a:r>
          </a:p>
        </p:txBody>
      </p:sp>
      <p:sp>
        <p:nvSpPr>
          <p:cNvPr id="4" name="Text Placeholder 3"/>
          <p:cNvSpPr>
            <a:spLocks noGrp="1"/>
          </p:cNvSpPr>
          <p:nvPr>
            <p:ph type="body" sz="quarter" idx="13"/>
          </p:nvPr>
        </p:nvSpPr>
        <p:spPr/>
        <p:txBody>
          <a:bodyPr/>
          <a:lstStyle/>
          <a:p>
            <a:endParaRPr lang="en-US"/>
          </a:p>
        </p:txBody>
      </p:sp>
      <p:pic>
        <p:nvPicPr>
          <p:cNvPr id="13314" name="Picture 2"/>
          <p:cNvPicPr>
            <a:picLocks noGrp="1" noChangeAspect="1" noChangeArrowheads="1"/>
          </p:cNvPicPr>
          <p:nvPr>
            <p:ph sz="half"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2718661" y="2765156"/>
            <a:ext cx="4038600" cy="361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451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PDSA </a:t>
            </a:r>
          </a:p>
        </p:txBody>
      </p:sp>
      <p:sp>
        <p:nvSpPr>
          <p:cNvPr id="6" name="Text Placeholder 5"/>
          <p:cNvSpPr>
            <a:spLocks noGrp="1"/>
          </p:cNvSpPr>
          <p:nvPr>
            <p:ph type="body" sz="quarter" idx="4294967295"/>
          </p:nvPr>
        </p:nvSpPr>
        <p:spPr>
          <a:xfrm>
            <a:off x="657225" y="1117600"/>
            <a:ext cx="8486775" cy="492125"/>
          </a:xfrm>
        </p:spPr>
        <p:txBody>
          <a:bodyPr/>
          <a:lstStyle/>
          <a:p>
            <a:pPr marL="0" indent="0">
              <a:buNone/>
            </a:pPr>
            <a:r>
              <a:rPr lang="en-US" dirty="0"/>
              <a:t> </a:t>
            </a:r>
          </a:p>
        </p:txBody>
      </p:sp>
      <p:graphicFrame>
        <p:nvGraphicFramePr>
          <p:cNvPr id="14" name="Diagram 13"/>
          <p:cNvGraphicFramePr/>
          <p:nvPr/>
        </p:nvGraphicFramePr>
        <p:xfrm>
          <a:off x="838200" y="1066800"/>
          <a:ext cx="73914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p:cNvSpPr txBox="1"/>
          <p:nvPr/>
        </p:nvSpPr>
        <p:spPr>
          <a:xfrm>
            <a:off x="6629400" y="1447800"/>
            <a:ext cx="21339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Define the problem</a:t>
            </a:r>
          </a:p>
        </p:txBody>
      </p:sp>
      <p:sp>
        <p:nvSpPr>
          <p:cNvPr id="18" name="TextBox 17"/>
          <p:cNvSpPr txBox="1"/>
          <p:nvPr/>
        </p:nvSpPr>
        <p:spPr>
          <a:xfrm>
            <a:off x="7162801" y="3200400"/>
            <a:ext cx="19812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Gather supporting data and information</a:t>
            </a:r>
          </a:p>
        </p:txBody>
      </p:sp>
      <p:sp>
        <p:nvSpPr>
          <p:cNvPr id="19" name="TextBox 18"/>
          <p:cNvSpPr txBox="1"/>
          <p:nvPr/>
        </p:nvSpPr>
        <p:spPr>
          <a:xfrm>
            <a:off x="6136264" y="5495827"/>
            <a:ext cx="28905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Determine the root causes</a:t>
            </a:r>
          </a:p>
        </p:txBody>
      </p:sp>
      <p:sp>
        <p:nvSpPr>
          <p:cNvPr id="20" name="TextBox 19"/>
          <p:cNvSpPr txBox="1"/>
          <p:nvPr/>
        </p:nvSpPr>
        <p:spPr>
          <a:xfrm>
            <a:off x="457200" y="5486400"/>
            <a:ext cx="194162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Test your idea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 small scale</a:t>
            </a:r>
          </a:p>
        </p:txBody>
      </p:sp>
      <p:sp>
        <p:nvSpPr>
          <p:cNvPr id="21" name="TextBox 20"/>
          <p:cNvSpPr txBox="1"/>
          <p:nvPr/>
        </p:nvSpPr>
        <p:spPr>
          <a:xfrm>
            <a:off x="76200" y="3470955"/>
            <a:ext cx="19030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Study the results</a:t>
            </a:r>
          </a:p>
        </p:txBody>
      </p:sp>
      <p:sp>
        <p:nvSpPr>
          <p:cNvPr id="22" name="TextBox 21"/>
          <p:cNvSpPr txBox="1"/>
          <p:nvPr/>
        </p:nvSpPr>
        <p:spPr>
          <a:xfrm>
            <a:off x="715003" y="1535668"/>
            <a:ext cx="18389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5565A"/>
                </a:solidFill>
                <a:effectLst/>
                <a:uLnTx/>
                <a:uFillTx/>
                <a:latin typeface="Arial" panose="020B0604020202020204"/>
                <a:ea typeface="+mn-ea"/>
                <a:cs typeface="+mn-cs"/>
              </a:rPr>
              <a:t>Act upon results</a:t>
            </a:r>
          </a:p>
        </p:txBody>
      </p:sp>
    </p:spTree>
    <p:extLst>
      <p:ext uri="{BB962C8B-B14F-4D97-AF65-F5344CB8AC3E}">
        <p14:creationId xmlns:p14="http://schemas.microsoft.com/office/powerpoint/2010/main" val="428737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326967" y="1064491"/>
          <a:ext cx="2743200" cy="1415627"/>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3843853397"/>
                    </a:ext>
                  </a:extLst>
                </a:gridCol>
                <a:gridCol w="2194560">
                  <a:extLst>
                    <a:ext uri="{9D8B030D-6E8A-4147-A177-3AD203B41FA5}">
                      <a16:colId xmlns:a16="http://schemas.microsoft.com/office/drawing/2014/main" val="2828989055"/>
                    </a:ext>
                  </a:extLst>
                </a:gridCol>
              </a:tblGrid>
              <a:tr h="448733">
                <a:tc>
                  <a:txBody>
                    <a:bodyPr/>
                    <a:lstStyle/>
                    <a:p>
                      <a:pPr algn="ctr"/>
                      <a:r>
                        <a:rPr lang="en-US" dirty="0"/>
                        <a:t>P</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0" dirty="0"/>
                        <a:t>What is the problem</a:t>
                      </a:r>
                      <a:r>
                        <a:rPr lang="en-US" sz="1400" b="0" baseline="0" dirty="0"/>
                        <a:t> we are trying to solve?</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39572973"/>
                  </a:ext>
                </a:extLst>
              </a:tr>
              <a:tr h="897467">
                <a:tc gridSpan="2">
                  <a:txBody>
                    <a:bodyPr/>
                    <a:lstStyle/>
                    <a:p>
                      <a:pPr marL="171450" indent="-171450">
                        <a:buFont typeface="Arial" panose="020B0604020202020204" pitchFamily="34" charset="0"/>
                        <a:buChar char="•"/>
                      </a:pPr>
                      <a:r>
                        <a:rPr lang="en-US" sz="1200" b="0" i="1" dirty="0"/>
                        <a:t>Why are we doing this?</a:t>
                      </a:r>
                    </a:p>
                    <a:p>
                      <a:pPr marL="171450" indent="-171450">
                        <a:buFont typeface="Arial" panose="020B0604020202020204" pitchFamily="34" charset="0"/>
                        <a:buChar char="•"/>
                      </a:pPr>
                      <a:r>
                        <a:rPr lang="en-US" sz="1200" b="0" i="1" dirty="0"/>
                        <a:t>What is the burning platform?</a:t>
                      </a:r>
                    </a:p>
                    <a:p>
                      <a:pPr marL="171450" indent="-171450">
                        <a:buFont typeface="Arial" panose="020B0604020202020204" pitchFamily="34" charset="0"/>
                        <a:buChar char="•"/>
                      </a:pPr>
                      <a:r>
                        <a:rPr lang="en-US" sz="1200" b="0" i="1" dirty="0"/>
                        <a:t>What is the chief complaint?</a:t>
                      </a:r>
                    </a:p>
                    <a:p>
                      <a:pPr marL="171450" indent="-171450">
                        <a:buFont typeface="Arial" panose="020B0604020202020204" pitchFamily="34" charset="0"/>
                        <a:buChar char="•"/>
                      </a:pPr>
                      <a:r>
                        <a:rPr lang="en-US" sz="1200" b="0" i="1" dirty="0"/>
                        <a:t>Scope – start &amp; end points</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8350052"/>
                  </a:ext>
                </a:extLst>
              </a:tr>
            </a:tbl>
          </a:graphicData>
        </a:graphic>
      </p:graphicFrame>
      <p:graphicFrame>
        <p:nvGraphicFramePr>
          <p:cNvPr id="11" name="Table 10"/>
          <p:cNvGraphicFramePr>
            <a:graphicFrameLocks noGrp="1"/>
          </p:cNvGraphicFramePr>
          <p:nvPr/>
        </p:nvGraphicFramePr>
        <p:xfrm>
          <a:off x="326967" y="2596803"/>
          <a:ext cx="2743200" cy="2003213"/>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3843853397"/>
                    </a:ext>
                  </a:extLst>
                </a:gridCol>
                <a:gridCol w="2194560">
                  <a:extLst>
                    <a:ext uri="{9D8B030D-6E8A-4147-A177-3AD203B41FA5}">
                      <a16:colId xmlns:a16="http://schemas.microsoft.com/office/drawing/2014/main" val="2828989055"/>
                    </a:ext>
                  </a:extLst>
                </a:gridCol>
              </a:tblGrid>
              <a:tr h="448733">
                <a:tc>
                  <a:txBody>
                    <a:bodyPr/>
                    <a:lstStyle/>
                    <a:p>
                      <a:pPr algn="ctr"/>
                      <a:r>
                        <a:rPr lang="en-US" dirty="0"/>
                        <a:t>P</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0" dirty="0"/>
                        <a:t>What is our current reality</a:t>
                      </a:r>
                      <a:r>
                        <a:rPr lang="en-US" sz="1400" b="0" baseline="0" dirty="0"/>
                        <a:t>?</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39572973"/>
                  </a:ext>
                </a:extLst>
              </a:tr>
              <a:tr h="897467">
                <a:tc gridSpan="2">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1" u="none" strike="noStrike" kern="1200" cap="none" spc="0" normalizeH="0" baseline="0" noProof="0" dirty="0">
                          <a:ln>
                            <a:noFill/>
                          </a:ln>
                          <a:solidFill>
                            <a:prstClr val="black"/>
                          </a:solidFill>
                          <a:effectLst/>
                          <a:uLnTx/>
                          <a:uFillTx/>
                          <a:latin typeface="+mn-lt"/>
                          <a:ea typeface="Tahoma" panose="020B0604030504040204" pitchFamily="34" charset="0"/>
                          <a:cs typeface="Arial" panose="020B0604020202020204" pitchFamily="34" charset="0"/>
                        </a:rPr>
                        <a:t>Describe attributes of the current state:</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prstClr val="black"/>
                          </a:solidFill>
                          <a:effectLst/>
                          <a:uLnTx/>
                          <a:uFillTx/>
                          <a:latin typeface="+mn-lt"/>
                          <a:ea typeface="Tahoma" panose="020B0604030504040204" pitchFamily="34" charset="0"/>
                          <a:cs typeface="Arial" panose="020B0604020202020204" pitchFamily="34" charset="0"/>
                        </a:rPr>
                        <a:t>Quantitative (Money/Errors/Amounts/Time)</a:t>
                      </a: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prstClr val="black"/>
                          </a:solidFill>
                          <a:effectLst/>
                          <a:uLnTx/>
                          <a:uFillTx/>
                          <a:latin typeface="+mn-lt"/>
                          <a:ea typeface="Tahoma" panose="020B0604030504040204" pitchFamily="34" charset="0"/>
                          <a:cs typeface="Arial" panose="020B0604020202020204" pitchFamily="34" charset="0"/>
                        </a:rPr>
                        <a:t>Qualitative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1" u="none" strike="noStrike" kern="1200" cap="none" spc="0" normalizeH="0" baseline="0" noProof="0" dirty="0">
                        <a:ln>
                          <a:noFill/>
                        </a:ln>
                        <a:solidFill>
                          <a:prstClr val="black"/>
                        </a:solidFill>
                        <a:effectLst/>
                        <a:uLnTx/>
                        <a:uFillTx/>
                        <a:latin typeface="+mn-lt"/>
                        <a:ea typeface="Tahoma" panose="020B060403050404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1" u="none" strike="noStrike" kern="1200" cap="none" spc="0" normalizeH="0" baseline="0" noProof="0" dirty="0">
                          <a:ln>
                            <a:noFill/>
                          </a:ln>
                          <a:solidFill>
                            <a:prstClr val="black"/>
                          </a:solidFill>
                          <a:effectLst/>
                          <a:uLnTx/>
                          <a:uFillTx/>
                          <a:latin typeface="+mn-lt"/>
                          <a:ea typeface="Tahoma" panose="020B0604030504040204" pitchFamily="34" charset="0"/>
                          <a:cs typeface="Arial" panose="020B0604020202020204" pitchFamily="34" charset="0"/>
                        </a:rPr>
                        <a:t>Use value stream or process mapping  or other graphs and pictures to explain the current situation</a:t>
                      </a:r>
                      <a:endParaRPr lang="en-US" sz="1400" b="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8350052"/>
                  </a:ext>
                </a:extLst>
              </a:tr>
            </a:tbl>
          </a:graphicData>
        </a:graphic>
      </p:graphicFrame>
      <p:graphicFrame>
        <p:nvGraphicFramePr>
          <p:cNvPr id="12" name="Table 11"/>
          <p:cNvGraphicFramePr>
            <a:graphicFrameLocks noGrp="1"/>
          </p:cNvGraphicFramePr>
          <p:nvPr/>
        </p:nvGraphicFramePr>
        <p:xfrm>
          <a:off x="326967" y="4716701"/>
          <a:ext cx="2743200" cy="2003213"/>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825403271"/>
                    </a:ext>
                  </a:extLst>
                </a:gridCol>
                <a:gridCol w="2194560">
                  <a:extLst>
                    <a:ext uri="{9D8B030D-6E8A-4147-A177-3AD203B41FA5}">
                      <a16:colId xmlns:a16="http://schemas.microsoft.com/office/drawing/2014/main" val="152028582"/>
                    </a:ext>
                  </a:extLst>
                </a:gridCol>
              </a:tblGrid>
              <a:tr h="448733">
                <a:tc>
                  <a:txBody>
                    <a:bodyPr/>
                    <a:lstStyle/>
                    <a:p>
                      <a:pPr algn="ctr"/>
                      <a:r>
                        <a:rPr lang="en-US" dirty="0"/>
                        <a:t>P</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0" dirty="0"/>
                        <a:t>Where do we want to be</a:t>
                      </a:r>
                      <a:r>
                        <a:rPr lang="en-US" sz="1400" b="0" baseline="0" dirty="0"/>
                        <a:t>?</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896345921"/>
                  </a:ext>
                </a:extLst>
              </a:tr>
              <a:tr h="897467">
                <a:tc gridSpan="2">
                  <a:txBody>
                    <a:bodyPr/>
                    <a:lstStyle/>
                    <a:p>
                      <a:pPr marL="0" indent="0">
                        <a:buFont typeface="Arial" panose="020B0604020202020204" pitchFamily="34" charset="0"/>
                        <a:buNone/>
                      </a:pPr>
                      <a:r>
                        <a:rPr lang="en-US" sz="1200" b="0" i="1" dirty="0"/>
                        <a:t>Describe attributes of the future state:</a:t>
                      </a:r>
                    </a:p>
                    <a:p>
                      <a:pPr marL="171450" indent="-171450">
                        <a:buFont typeface="Arial" panose="020B0604020202020204" pitchFamily="34" charset="0"/>
                        <a:buChar char="•"/>
                      </a:pPr>
                      <a:r>
                        <a:rPr lang="en-US" sz="1200" b="0" i="1" dirty="0"/>
                        <a:t>Quantitative</a:t>
                      </a:r>
                    </a:p>
                    <a:p>
                      <a:pPr marL="628650" lvl="1" indent="-171450">
                        <a:buFont typeface="Arial" panose="020B0604020202020204" pitchFamily="34" charset="0"/>
                        <a:buChar char="•"/>
                      </a:pPr>
                      <a:r>
                        <a:rPr lang="en-US" sz="1200" b="0" i="1" dirty="0"/>
                        <a:t>Money/Errors/Amounts/Time</a:t>
                      </a:r>
                    </a:p>
                    <a:p>
                      <a:pPr marL="628650" lvl="1" indent="-171450">
                        <a:buFont typeface="Arial" panose="020B0604020202020204" pitchFamily="34" charset="0"/>
                        <a:buChar char="•"/>
                      </a:pPr>
                      <a:r>
                        <a:rPr lang="en-US" sz="1200" b="0" i="1" dirty="0"/>
                        <a:t>Are metrics defined and achievable?</a:t>
                      </a:r>
                    </a:p>
                    <a:p>
                      <a:pPr marL="171450" indent="-171450">
                        <a:buFont typeface="Arial" panose="020B0604020202020204" pitchFamily="34" charset="0"/>
                        <a:buChar char="•"/>
                      </a:pPr>
                      <a:r>
                        <a:rPr lang="en-US" sz="1200" b="0" i="1" dirty="0"/>
                        <a:t>Qualitative</a:t>
                      </a:r>
                    </a:p>
                    <a:p>
                      <a:pPr marL="0" indent="0">
                        <a:buFont typeface="Arial" panose="020B0604020202020204" pitchFamily="34" charset="0"/>
                        <a:buNone/>
                      </a:pPr>
                      <a:r>
                        <a:rPr lang="en-US" sz="1200" b="0" i="1" dirty="0"/>
                        <a:t>Use pictures and maps to visually depict your goals and targets. </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4844459"/>
                  </a:ext>
                </a:extLst>
              </a:tr>
            </a:tbl>
          </a:graphicData>
        </a:graphic>
      </p:graphicFrame>
      <p:graphicFrame>
        <p:nvGraphicFramePr>
          <p:cNvPr id="13" name="Table 12"/>
          <p:cNvGraphicFramePr>
            <a:graphicFrameLocks noGrp="1"/>
          </p:cNvGraphicFramePr>
          <p:nvPr/>
        </p:nvGraphicFramePr>
        <p:xfrm>
          <a:off x="3247504" y="1064490"/>
          <a:ext cx="2743200" cy="2916936"/>
        </p:xfrm>
        <a:graphic>
          <a:graphicData uri="http://schemas.openxmlformats.org/drawingml/2006/table">
            <a:tbl>
              <a:tblPr firstRow="1" bandRow="1">
                <a:tableStyleId>{5C22544A-7EE6-4342-B048-85BDC9FD1C3A}</a:tableStyleId>
              </a:tblPr>
              <a:tblGrid>
                <a:gridCol w="548640">
                  <a:extLst>
                    <a:ext uri="{9D8B030D-6E8A-4147-A177-3AD203B41FA5}">
                      <a16:colId xmlns:a16="http://schemas.microsoft.com/office/drawing/2014/main" val="3843853397"/>
                    </a:ext>
                  </a:extLst>
                </a:gridCol>
                <a:gridCol w="2194560">
                  <a:extLst>
                    <a:ext uri="{9D8B030D-6E8A-4147-A177-3AD203B41FA5}">
                      <a16:colId xmlns:a16="http://schemas.microsoft.com/office/drawing/2014/main" val="2828989055"/>
                    </a:ext>
                  </a:extLst>
                </a:gridCol>
              </a:tblGrid>
              <a:tr h="448056">
                <a:tc>
                  <a:txBody>
                    <a:bodyPr/>
                    <a:lstStyle/>
                    <a:p>
                      <a:pPr algn="ctr"/>
                      <a:r>
                        <a:rPr lang="en-US" dirty="0"/>
                        <a:t>P</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b="0" dirty="0"/>
                        <a:t>What are the gaps</a:t>
                      </a:r>
                      <a:r>
                        <a:rPr lang="en-US" sz="1400" b="0" baseline="0" dirty="0"/>
                        <a:t>?</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739572973"/>
                  </a:ext>
                </a:extLst>
              </a:tr>
              <a:tr h="2468880">
                <a:tc gridSpan="2">
                  <a:txBody>
                    <a:bodyPr/>
                    <a:lstStyle/>
                    <a:p>
                      <a:pPr marL="171450" indent="-171450">
                        <a:buFont typeface="Arial" panose="020B0604020202020204" pitchFamily="34" charset="0"/>
                        <a:buChar char="•"/>
                      </a:pPr>
                      <a:r>
                        <a:rPr lang="en-US" sz="1200" b="0" i="1" dirty="0"/>
                        <a:t>What holds us back from the being at our target/goals?</a:t>
                      </a:r>
                    </a:p>
                    <a:p>
                      <a:pPr marL="171450" indent="-171450">
                        <a:buFont typeface="Arial" panose="020B0604020202020204" pitchFamily="34" charset="0"/>
                        <a:buChar char="•"/>
                      </a:pPr>
                      <a:endParaRPr lang="en-US" sz="1200" b="0" i="1" dirty="0"/>
                    </a:p>
                    <a:p>
                      <a:pPr marL="171450" indent="-171450">
                        <a:buFont typeface="Arial" panose="020B0604020202020204" pitchFamily="34" charset="0"/>
                        <a:buChar char="•"/>
                      </a:pPr>
                      <a:r>
                        <a:rPr lang="en-US" sz="1200" b="0" i="1" dirty="0"/>
                        <a:t>What are the root causes?</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08350052"/>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2167889"/>
              </p:ext>
            </p:extLst>
          </p:nvPr>
        </p:nvGraphicFramePr>
        <p:xfrm>
          <a:off x="3244732" y="4098634"/>
          <a:ext cx="2743200" cy="2621280"/>
        </p:xfrm>
        <a:graphic>
          <a:graphicData uri="http://schemas.openxmlformats.org/drawingml/2006/table">
            <a:tbl>
              <a:tblPr firstRow="1" bandRow="1">
                <a:tableStyleId>{5C22544A-7EE6-4342-B048-85BDC9FD1C3A}</a:tableStyleId>
              </a:tblPr>
              <a:tblGrid>
                <a:gridCol w="534853">
                  <a:extLst>
                    <a:ext uri="{9D8B030D-6E8A-4147-A177-3AD203B41FA5}">
                      <a16:colId xmlns:a16="http://schemas.microsoft.com/office/drawing/2014/main" val="3843853397"/>
                    </a:ext>
                  </a:extLst>
                </a:gridCol>
                <a:gridCol w="704043">
                  <a:extLst>
                    <a:ext uri="{9D8B030D-6E8A-4147-A177-3AD203B41FA5}">
                      <a16:colId xmlns:a16="http://schemas.microsoft.com/office/drawing/2014/main" val="2828989055"/>
                    </a:ext>
                  </a:extLst>
                </a:gridCol>
                <a:gridCol w="806220">
                  <a:extLst>
                    <a:ext uri="{9D8B030D-6E8A-4147-A177-3AD203B41FA5}">
                      <a16:colId xmlns:a16="http://schemas.microsoft.com/office/drawing/2014/main" val="3649261303"/>
                    </a:ext>
                  </a:extLst>
                </a:gridCol>
                <a:gridCol w="698084">
                  <a:extLst>
                    <a:ext uri="{9D8B030D-6E8A-4147-A177-3AD203B41FA5}">
                      <a16:colId xmlns:a16="http://schemas.microsoft.com/office/drawing/2014/main" val="210928668"/>
                    </a:ext>
                  </a:extLst>
                </a:gridCol>
              </a:tblGrid>
              <a:tr h="448733">
                <a:tc>
                  <a:txBody>
                    <a:bodyPr/>
                    <a:lstStyle/>
                    <a:p>
                      <a:pPr algn="ctr"/>
                      <a:r>
                        <a:rPr lang="en-US" dirty="0"/>
                        <a:t>D</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What are we going to</a:t>
                      </a:r>
                      <a:r>
                        <a:rPr lang="en-US" sz="1400" b="0" baseline="0" dirty="0"/>
                        <a:t> do to fix the root causes?</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9572973"/>
                  </a:ext>
                </a:extLst>
              </a:tr>
              <a:tr h="179493">
                <a:tc gridSpan="2">
                  <a:txBody>
                    <a:bodyPr/>
                    <a:lstStyle/>
                    <a:p>
                      <a:pPr marL="0" indent="0" algn="ctr">
                        <a:buFont typeface="Arial" panose="020B0604020202020204" pitchFamily="34" charset="0"/>
                        <a:buNone/>
                      </a:pPr>
                      <a:r>
                        <a:rPr lang="en-US" sz="1200" b="0" i="0" dirty="0"/>
                        <a:t>Experiment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b="0" i="0" dirty="0"/>
                        <a:t>Expected Result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tc>
                  <a:txBody>
                    <a:bodyPr/>
                    <a:lstStyle/>
                    <a:p>
                      <a:pPr marL="0" indent="0" algn="ctr">
                        <a:buFont typeface="Arial" panose="020B0604020202020204" pitchFamily="34" charset="0"/>
                        <a:buNone/>
                      </a:pPr>
                      <a:r>
                        <a:rPr lang="en-US" sz="1200" b="0" i="0" dirty="0"/>
                        <a:t>Actual Result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extLst>
                  <a:ext uri="{0D108BD9-81ED-4DB2-BD59-A6C34878D82A}">
                    <a16:rowId xmlns:a16="http://schemas.microsoft.com/office/drawing/2014/main" val="908350052"/>
                  </a:ext>
                </a:extLst>
              </a:tr>
              <a:tr h="179494">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9701905"/>
                  </a:ext>
                </a:extLst>
              </a:tr>
              <a:tr h="179494">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9889441"/>
                  </a:ext>
                </a:extLst>
              </a:tr>
              <a:tr h="179493">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910507"/>
                  </a:ext>
                </a:extLst>
              </a:tr>
              <a:tr h="179494">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082668"/>
                  </a:ext>
                </a:extLst>
              </a:tr>
              <a:tr h="179494">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2306575"/>
                  </a:ext>
                </a:extLst>
              </a:tr>
              <a:tr h="179493">
                <a:tc gridSpan="2">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5130157"/>
                  </a:ext>
                </a:extLst>
              </a:tr>
            </a:tbl>
          </a:graphicData>
        </a:graphic>
      </p:graphicFrame>
      <p:graphicFrame>
        <p:nvGraphicFramePr>
          <p:cNvPr id="15" name="Table 14"/>
          <p:cNvGraphicFramePr>
            <a:graphicFrameLocks noGrp="1"/>
          </p:cNvGraphicFramePr>
          <p:nvPr/>
        </p:nvGraphicFramePr>
        <p:xfrm>
          <a:off x="6168041" y="1064490"/>
          <a:ext cx="2743200" cy="1820333"/>
        </p:xfrm>
        <a:graphic>
          <a:graphicData uri="http://schemas.openxmlformats.org/drawingml/2006/table">
            <a:tbl>
              <a:tblPr firstRow="1" bandRow="1">
                <a:tableStyleId>{5C22544A-7EE6-4342-B048-85BDC9FD1C3A}</a:tableStyleId>
              </a:tblPr>
              <a:tblGrid>
                <a:gridCol w="535055">
                  <a:extLst>
                    <a:ext uri="{9D8B030D-6E8A-4147-A177-3AD203B41FA5}">
                      <a16:colId xmlns:a16="http://schemas.microsoft.com/office/drawing/2014/main" val="3843853397"/>
                    </a:ext>
                  </a:extLst>
                </a:gridCol>
                <a:gridCol w="638255">
                  <a:extLst>
                    <a:ext uri="{9D8B030D-6E8A-4147-A177-3AD203B41FA5}">
                      <a16:colId xmlns:a16="http://schemas.microsoft.com/office/drawing/2014/main" val="2828989055"/>
                    </a:ext>
                  </a:extLst>
                </a:gridCol>
                <a:gridCol w="522361">
                  <a:extLst>
                    <a:ext uri="{9D8B030D-6E8A-4147-A177-3AD203B41FA5}">
                      <a16:colId xmlns:a16="http://schemas.microsoft.com/office/drawing/2014/main" val="3649261303"/>
                    </a:ext>
                  </a:extLst>
                </a:gridCol>
                <a:gridCol w="522361">
                  <a:extLst>
                    <a:ext uri="{9D8B030D-6E8A-4147-A177-3AD203B41FA5}">
                      <a16:colId xmlns:a16="http://schemas.microsoft.com/office/drawing/2014/main" val="2889699622"/>
                    </a:ext>
                  </a:extLst>
                </a:gridCol>
                <a:gridCol w="525168">
                  <a:extLst>
                    <a:ext uri="{9D8B030D-6E8A-4147-A177-3AD203B41FA5}">
                      <a16:colId xmlns:a16="http://schemas.microsoft.com/office/drawing/2014/main" val="210928668"/>
                    </a:ext>
                  </a:extLst>
                </a:gridCol>
              </a:tblGrid>
              <a:tr h="448733">
                <a:tc>
                  <a:txBody>
                    <a:bodyPr/>
                    <a:lstStyle/>
                    <a:p>
                      <a:pPr algn="ctr"/>
                      <a:r>
                        <a:rPr lang="en-US" dirty="0"/>
                        <a:t>D</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gridSpan="4">
                  <a:txBody>
                    <a:bodyPr/>
                    <a:lstStyle/>
                    <a:p>
                      <a:r>
                        <a:rPr lang="en-US" sz="1400" b="0" dirty="0"/>
                        <a:t>What is</a:t>
                      </a:r>
                      <a:r>
                        <a:rPr lang="en-US" sz="1400" b="0" baseline="0" dirty="0"/>
                        <a:t> the plan?</a:t>
                      </a:r>
                      <a:endParaRPr lang="en-US" sz="1400" b="0" dirty="0"/>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9572973"/>
                  </a:ext>
                </a:extLst>
              </a:tr>
              <a:tr h="179493">
                <a:tc gridSpan="2">
                  <a:txBody>
                    <a:bodyPr/>
                    <a:lstStyle/>
                    <a:p>
                      <a:pPr marL="0" indent="0" algn="ctr">
                        <a:buFont typeface="Arial" panose="020B0604020202020204" pitchFamily="34" charset="0"/>
                        <a:buNone/>
                      </a:pPr>
                      <a:r>
                        <a:rPr lang="en-US" sz="1200" b="0" i="0" dirty="0"/>
                        <a:t>What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b="0" i="0" dirty="0"/>
                        <a:t>Who</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tc>
                  <a:txBody>
                    <a:bodyPr/>
                    <a:lstStyle/>
                    <a:p>
                      <a:pPr marL="0" indent="0" algn="ctr">
                        <a:buFont typeface="Arial" panose="020B0604020202020204" pitchFamily="34" charset="0"/>
                        <a:buNone/>
                      </a:pPr>
                      <a:r>
                        <a:rPr lang="en-US" sz="1200" b="0" i="0" dirty="0"/>
                        <a:t>When</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tc>
                  <a:txBody>
                    <a:bodyPr/>
                    <a:lstStyle/>
                    <a:p>
                      <a:pPr marL="0" indent="0" algn="ctr">
                        <a:buFont typeface="Arial" panose="020B0604020202020204" pitchFamily="34" charset="0"/>
                        <a:buNone/>
                      </a:pPr>
                      <a:r>
                        <a:rPr lang="en-US" sz="1200" b="0" i="0" dirty="0"/>
                        <a:t>Status</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alpha val="55000"/>
                      </a:srgbClr>
                    </a:solidFill>
                  </a:tcPr>
                </a:tc>
                <a:extLst>
                  <a:ext uri="{0D108BD9-81ED-4DB2-BD59-A6C34878D82A}">
                    <a16:rowId xmlns:a16="http://schemas.microsoft.com/office/drawing/2014/main" val="908350052"/>
                  </a:ext>
                </a:extLst>
              </a:tr>
              <a:tr h="179494">
                <a:tc gridSpan="2">
                  <a:txBody>
                    <a:bodyPr/>
                    <a:lstStyle/>
                    <a:p>
                      <a:pPr marL="0" indent="0">
                        <a:buFont typeface="Arial" panose="020B0604020202020204" pitchFamily="34" charset="0"/>
                        <a:buNone/>
                      </a:pPr>
                      <a:r>
                        <a:rPr lang="en-US" sz="1200" b="0" i="1" dirty="0"/>
                        <a:t>1.</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9701905"/>
                  </a:ext>
                </a:extLst>
              </a:tr>
              <a:tr h="179494">
                <a:tc gridSpan="2">
                  <a:txBody>
                    <a:bodyPr/>
                    <a:lstStyle/>
                    <a:p>
                      <a:pPr marL="0" indent="0">
                        <a:buFont typeface="Arial" panose="020B0604020202020204" pitchFamily="34" charset="0"/>
                        <a:buNone/>
                      </a:pPr>
                      <a:r>
                        <a:rPr lang="en-US" sz="1200" b="0" i="1" dirty="0"/>
                        <a:t>2.</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9889441"/>
                  </a:ext>
                </a:extLst>
              </a:tr>
              <a:tr h="179493">
                <a:tc gridSpan="2">
                  <a:txBody>
                    <a:bodyPr/>
                    <a:lstStyle/>
                    <a:p>
                      <a:pPr marL="0" indent="0">
                        <a:buFont typeface="Arial" panose="020B0604020202020204" pitchFamily="34" charset="0"/>
                        <a:buNone/>
                      </a:pPr>
                      <a:r>
                        <a:rPr lang="en-US" sz="1200" b="0" i="1" dirty="0"/>
                        <a:t>3.</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910507"/>
                  </a:ext>
                </a:extLst>
              </a:tr>
              <a:tr h="179494">
                <a:tc gridSpan="2">
                  <a:txBody>
                    <a:bodyPr/>
                    <a:lstStyle/>
                    <a:p>
                      <a:pPr marL="0" indent="0">
                        <a:buFont typeface="Arial" panose="020B0604020202020204" pitchFamily="34" charset="0"/>
                        <a:buNone/>
                      </a:pPr>
                      <a:r>
                        <a:rPr lang="en-US" sz="1200" b="0" i="1" dirty="0"/>
                        <a:t>4.</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082668"/>
                  </a:ext>
                </a:extLst>
              </a:tr>
            </a:tbl>
          </a:graphicData>
        </a:graphic>
      </p:graphicFrame>
      <p:graphicFrame>
        <p:nvGraphicFramePr>
          <p:cNvPr id="16" name="Table 15"/>
          <p:cNvGraphicFramePr>
            <a:graphicFrameLocks noGrp="1"/>
          </p:cNvGraphicFramePr>
          <p:nvPr/>
        </p:nvGraphicFramePr>
        <p:xfrm>
          <a:off x="6165269" y="2993118"/>
          <a:ext cx="2743201" cy="1820333"/>
        </p:xfrm>
        <a:graphic>
          <a:graphicData uri="http://schemas.openxmlformats.org/drawingml/2006/table">
            <a:tbl>
              <a:tblPr firstRow="1" bandRow="1">
                <a:tableStyleId>{5C22544A-7EE6-4342-B048-85BDC9FD1C3A}</a:tableStyleId>
              </a:tblPr>
              <a:tblGrid>
                <a:gridCol w="544177">
                  <a:extLst>
                    <a:ext uri="{9D8B030D-6E8A-4147-A177-3AD203B41FA5}">
                      <a16:colId xmlns:a16="http://schemas.microsoft.com/office/drawing/2014/main" val="3843853397"/>
                    </a:ext>
                  </a:extLst>
                </a:gridCol>
                <a:gridCol w="635619">
                  <a:extLst>
                    <a:ext uri="{9D8B030D-6E8A-4147-A177-3AD203B41FA5}">
                      <a16:colId xmlns:a16="http://schemas.microsoft.com/office/drawing/2014/main" val="2828989055"/>
                    </a:ext>
                  </a:extLst>
                </a:gridCol>
                <a:gridCol w="520203">
                  <a:extLst>
                    <a:ext uri="{9D8B030D-6E8A-4147-A177-3AD203B41FA5}">
                      <a16:colId xmlns:a16="http://schemas.microsoft.com/office/drawing/2014/main" val="3649261303"/>
                    </a:ext>
                  </a:extLst>
                </a:gridCol>
                <a:gridCol w="520203">
                  <a:extLst>
                    <a:ext uri="{9D8B030D-6E8A-4147-A177-3AD203B41FA5}">
                      <a16:colId xmlns:a16="http://schemas.microsoft.com/office/drawing/2014/main" val="2889699622"/>
                    </a:ext>
                  </a:extLst>
                </a:gridCol>
                <a:gridCol w="522999">
                  <a:extLst>
                    <a:ext uri="{9D8B030D-6E8A-4147-A177-3AD203B41FA5}">
                      <a16:colId xmlns:a16="http://schemas.microsoft.com/office/drawing/2014/main" val="210928668"/>
                    </a:ext>
                  </a:extLst>
                </a:gridCol>
              </a:tblGrid>
              <a:tr h="448733">
                <a:tc>
                  <a:txBody>
                    <a:bodyPr/>
                    <a:lstStyle/>
                    <a:p>
                      <a:pPr algn="ctr"/>
                      <a:r>
                        <a:rPr lang="en-US" dirty="0"/>
                        <a:t>S/A</a:t>
                      </a:r>
                    </a:p>
                  </a:txBody>
                  <a:tcPr anchor="ctr">
                    <a:lnL w="19050"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gridSpan="4">
                  <a:txBody>
                    <a:bodyPr/>
                    <a:lstStyle/>
                    <a:p>
                      <a:r>
                        <a:rPr lang="en-US" sz="1400" b="0" dirty="0"/>
                        <a:t>Results at 30/60/90 days</a:t>
                      </a:r>
                    </a:p>
                  </a:txBody>
                  <a:tcPr anchor="ct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tc hMerge="1">
                  <a:txBody>
                    <a:bodyPr/>
                    <a:lstStyle/>
                    <a:p>
                      <a:endParaRPr lang="en-US" sz="1400" b="0" dirty="0"/>
                    </a:p>
                  </a:txBody>
                  <a:tcPr/>
                </a:tc>
                <a:tc hMerge="1">
                  <a:txBody>
                    <a:bodyPr/>
                    <a:lstStyle/>
                    <a:p>
                      <a:endParaRPr lang="en-US"/>
                    </a:p>
                  </a:txBody>
                  <a:tcPr/>
                </a:tc>
                <a:extLst>
                  <a:ext uri="{0D108BD9-81ED-4DB2-BD59-A6C34878D82A}">
                    <a16:rowId xmlns:a16="http://schemas.microsoft.com/office/drawing/2014/main" val="739572973"/>
                  </a:ext>
                </a:extLst>
              </a:tr>
              <a:tr h="179493">
                <a:tc gridSpan="2">
                  <a:txBody>
                    <a:bodyPr/>
                    <a:lstStyle/>
                    <a:p>
                      <a:pPr marL="0" indent="0" algn="ctr">
                        <a:buFont typeface="Arial" panose="020B0604020202020204" pitchFamily="34" charset="0"/>
                        <a:buNone/>
                      </a:pPr>
                      <a:r>
                        <a:rPr lang="en-US" sz="1200" b="0" i="0" dirty="0"/>
                        <a:t>What</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alpha val="55000"/>
                      </a:srgbClr>
                    </a:solidFill>
                  </a:tcPr>
                </a:tc>
                <a:tc hMerge="1">
                  <a:txBody>
                    <a:bodyPr/>
                    <a:lstStyle/>
                    <a:p>
                      <a:endParaRPr lang="en-US" sz="1400" b="0" dirty="0"/>
                    </a:p>
                  </a:txBody>
                  <a:tcPr>
                    <a:lnL w="952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200" b="0" i="0" dirty="0"/>
                        <a:t>30 day</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alpha val="55000"/>
                      </a:srgbClr>
                    </a:solidFill>
                  </a:tcPr>
                </a:tc>
                <a:tc>
                  <a:txBody>
                    <a:bodyPr/>
                    <a:lstStyle/>
                    <a:p>
                      <a:pPr marL="0" indent="0" algn="ctr">
                        <a:buFont typeface="Arial" panose="020B0604020202020204" pitchFamily="34" charset="0"/>
                        <a:buNone/>
                      </a:pPr>
                      <a:r>
                        <a:rPr lang="en-US" sz="1200" b="0" i="0" dirty="0"/>
                        <a:t>60 day</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alpha val="55000"/>
                      </a:srgbClr>
                    </a:solidFill>
                  </a:tcPr>
                </a:tc>
                <a:tc>
                  <a:txBody>
                    <a:bodyPr/>
                    <a:lstStyle/>
                    <a:p>
                      <a:pPr marL="0" indent="0" algn="ctr">
                        <a:buFont typeface="Arial" panose="020B0604020202020204" pitchFamily="34" charset="0"/>
                        <a:buNone/>
                      </a:pPr>
                      <a:r>
                        <a:rPr lang="en-US" sz="1200" b="0" i="0" dirty="0"/>
                        <a:t>90 day</a:t>
                      </a:r>
                    </a:p>
                  </a:txBody>
                  <a:tcPr marL="27432" marR="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alpha val="55000"/>
                      </a:srgbClr>
                    </a:solidFill>
                  </a:tcPr>
                </a:tc>
                <a:extLst>
                  <a:ext uri="{0D108BD9-81ED-4DB2-BD59-A6C34878D82A}">
                    <a16:rowId xmlns:a16="http://schemas.microsoft.com/office/drawing/2014/main" val="908350052"/>
                  </a:ext>
                </a:extLst>
              </a:tr>
              <a:tr h="179494">
                <a:tc gridSpan="2">
                  <a:txBody>
                    <a:bodyPr/>
                    <a:lstStyle/>
                    <a:p>
                      <a:pPr marL="0" indent="0">
                        <a:buFont typeface="Arial" panose="020B0604020202020204" pitchFamily="34" charset="0"/>
                        <a:buNone/>
                      </a:pPr>
                      <a:r>
                        <a:rPr lang="en-US" sz="1200" b="0" i="1" dirty="0"/>
                        <a:t>1.</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9701905"/>
                  </a:ext>
                </a:extLst>
              </a:tr>
              <a:tr h="179494">
                <a:tc gridSpan="2">
                  <a:txBody>
                    <a:bodyPr/>
                    <a:lstStyle/>
                    <a:p>
                      <a:pPr marL="0" indent="0">
                        <a:buFont typeface="Arial" panose="020B0604020202020204" pitchFamily="34" charset="0"/>
                        <a:buNone/>
                      </a:pPr>
                      <a:r>
                        <a:rPr lang="en-US" sz="1200" b="0" i="1" dirty="0"/>
                        <a:t>2.</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9889441"/>
                  </a:ext>
                </a:extLst>
              </a:tr>
              <a:tr h="179493">
                <a:tc gridSpan="2">
                  <a:txBody>
                    <a:bodyPr/>
                    <a:lstStyle/>
                    <a:p>
                      <a:pPr marL="0" indent="0">
                        <a:buFont typeface="Arial" panose="020B0604020202020204" pitchFamily="34" charset="0"/>
                        <a:buNone/>
                      </a:pPr>
                      <a:r>
                        <a:rPr lang="en-US" sz="1200" b="0" i="1" dirty="0"/>
                        <a:t>3.</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44910507"/>
                  </a:ext>
                </a:extLst>
              </a:tr>
              <a:tr h="179494">
                <a:tc gridSpan="2">
                  <a:txBody>
                    <a:bodyPr/>
                    <a:lstStyle/>
                    <a:p>
                      <a:pPr marL="0" indent="0">
                        <a:buFont typeface="Arial" panose="020B0604020202020204" pitchFamily="34" charset="0"/>
                        <a:buNone/>
                      </a:pPr>
                      <a:r>
                        <a:rPr lang="en-US" sz="1200" b="0" i="1" dirty="0"/>
                        <a:t>4.</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7082668"/>
                  </a:ext>
                </a:extLst>
              </a:tr>
            </a:tbl>
          </a:graphicData>
        </a:graphic>
      </p:graphicFrame>
      <p:graphicFrame>
        <p:nvGraphicFramePr>
          <p:cNvPr id="17" name="Table 16"/>
          <p:cNvGraphicFramePr>
            <a:graphicFrameLocks noGrp="1"/>
          </p:cNvGraphicFramePr>
          <p:nvPr/>
        </p:nvGraphicFramePr>
        <p:xfrm>
          <a:off x="6165270" y="4921746"/>
          <a:ext cx="2743200" cy="1791409"/>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3843853397"/>
                    </a:ext>
                  </a:extLst>
                </a:gridCol>
                <a:gridCol w="1371600">
                  <a:extLst>
                    <a:ext uri="{9D8B030D-6E8A-4147-A177-3AD203B41FA5}">
                      <a16:colId xmlns:a16="http://schemas.microsoft.com/office/drawing/2014/main" val="1843301710"/>
                    </a:ext>
                  </a:extLst>
                </a:gridCol>
              </a:tblGrid>
              <a:tr h="448056">
                <a:tc gridSpan="2">
                  <a:txBody>
                    <a:bodyPr/>
                    <a:lstStyle/>
                    <a:p>
                      <a:pPr algn="ctr"/>
                      <a:r>
                        <a:rPr lang="en-US" sz="1400" b="0" dirty="0"/>
                        <a:t>Lessons Learned</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tc hMerge="1">
                  <a:txBody>
                    <a:bodyPr/>
                    <a:lstStyle/>
                    <a:p>
                      <a:endParaRPr lang="en-US"/>
                    </a:p>
                  </a:txBody>
                  <a:tcPr/>
                </a:tc>
                <a:extLst>
                  <a:ext uri="{0D108BD9-81ED-4DB2-BD59-A6C34878D82A}">
                    <a16:rowId xmlns:a16="http://schemas.microsoft.com/office/drawing/2014/main" val="739572973"/>
                  </a:ext>
                </a:extLst>
              </a:tr>
              <a:tr h="422720">
                <a:tc>
                  <a:txBody>
                    <a:bodyPr/>
                    <a:lstStyle/>
                    <a:p>
                      <a:pPr marL="0" indent="0" algn="ctr">
                        <a:buFont typeface="Arial" panose="020B0604020202020204" pitchFamily="34" charset="0"/>
                        <a:buNone/>
                      </a:pPr>
                      <a:r>
                        <a:rPr lang="en-US" sz="1100" b="0" i="0" dirty="0">
                          <a:solidFill>
                            <a:schemeClr val="bg1"/>
                          </a:solidFill>
                        </a:rPr>
                        <a:t>What went</a:t>
                      </a:r>
                      <a:r>
                        <a:rPr lang="en-US" sz="1100" b="0" i="0" baseline="0" dirty="0">
                          <a:solidFill>
                            <a:schemeClr val="bg1"/>
                          </a:solidFill>
                        </a:rPr>
                        <a:t> well?</a:t>
                      </a:r>
                    </a:p>
                    <a:p>
                      <a:pPr marL="0" indent="0" algn="ctr">
                        <a:buFont typeface="Arial" panose="020B0604020202020204" pitchFamily="34" charset="0"/>
                        <a:buNone/>
                      </a:pPr>
                      <a:r>
                        <a:rPr lang="en-US" sz="1100" b="0" i="0" baseline="0" dirty="0">
                          <a:solidFill>
                            <a:schemeClr val="bg1"/>
                          </a:solidFill>
                        </a:rPr>
                        <a:t>What can be shared?</a:t>
                      </a:r>
                      <a:endParaRPr lang="en-US" sz="1100" b="0" i="0" dirty="0">
                        <a:solidFill>
                          <a:schemeClr val="bg1"/>
                        </a:solidFill>
                      </a:endParaRP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alpha val="66000"/>
                      </a:srgbClr>
                    </a:solidFill>
                  </a:tcPr>
                </a:tc>
                <a:tc>
                  <a:txBody>
                    <a:bodyPr/>
                    <a:lstStyle/>
                    <a:p>
                      <a:pPr marL="0" indent="0" algn="ctr">
                        <a:buFont typeface="Arial" panose="020B0604020202020204" pitchFamily="34" charset="0"/>
                        <a:buNone/>
                      </a:pPr>
                      <a:r>
                        <a:rPr lang="en-US" sz="1100" b="0" i="0" dirty="0">
                          <a:solidFill>
                            <a:schemeClr val="bg1"/>
                          </a:solidFill>
                        </a:rPr>
                        <a:t>What can be improved?</a:t>
                      </a:r>
                    </a:p>
                  </a:txBody>
                  <a:tcPr marL="27432" marR="27432" marT="27432" marB="27432"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030A0">
                        <a:alpha val="66000"/>
                      </a:srgbClr>
                    </a:solidFill>
                  </a:tcPr>
                </a:tc>
                <a:extLst>
                  <a:ext uri="{0D108BD9-81ED-4DB2-BD59-A6C34878D82A}">
                    <a16:rowId xmlns:a16="http://schemas.microsoft.com/office/drawing/2014/main" val="908350052"/>
                  </a:ext>
                </a:extLst>
              </a:tr>
              <a:tr h="920633">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endParaRPr lang="en-US" sz="1200" b="0" i="1"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482389"/>
                  </a:ext>
                </a:extLst>
              </a:tr>
            </a:tbl>
          </a:graphicData>
        </a:graphic>
      </p:graphicFrame>
      <p:graphicFrame>
        <p:nvGraphicFramePr>
          <p:cNvPr id="20" name="Table 19"/>
          <p:cNvGraphicFramePr>
            <a:graphicFrameLocks noGrp="1"/>
          </p:cNvGraphicFramePr>
          <p:nvPr/>
        </p:nvGraphicFramePr>
        <p:xfrm>
          <a:off x="326965" y="116840"/>
          <a:ext cx="8581504" cy="839356"/>
        </p:xfrm>
        <a:graphic>
          <a:graphicData uri="http://schemas.openxmlformats.org/drawingml/2006/table">
            <a:tbl>
              <a:tblPr firstRow="1" bandRow="1">
                <a:tableStyleId>{5940675A-B579-460E-94D1-54222C63F5DA}</a:tableStyleId>
              </a:tblPr>
              <a:tblGrid>
                <a:gridCol w="2145376">
                  <a:extLst>
                    <a:ext uri="{9D8B030D-6E8A-4147-A177-3AD203B41FA5}">
                      <a16:colId xmlns:a16="http://schemas.microsoft.com/office/drawing/2014/main" val="130108983"/>
                    </a:ext>
                  </a:extLst>
                </a:gridCol>
                <a:gridCol w="2145376">
                  <a:extLst>
                    <a:ext uri="{9D8B030D-6E8A-4147-A177-3AD203B41FA5}">
                      <a16:colId xmlns:a16="http://schemas.microsoft.com/office/drawing/2014/main" val="1904556796"/>
                    </a:ext>
                  </a:extLst>
                </a:gridCol>
                <a:gridCol w="2145376">
                  <a:extLst>
                    <a:ext uri="{9D8B030D-6E8A-4147-A177-3AD203B41FA5}">
                      <a16:colId xmlns:a16="http://schemas.microsoft.com/office/drawing/2014/main" val="3401926722"/>
                    </a:ext>
                  </a:extLst>
                </a:gridCol>
                <a:gridCol w="2145376">
                  <a:extLst>
                    <a:ext uri="{9D8B030D-6E8A-4147-A177-3AD203B41FA5}">
                      <a16:colId xmlns:a16="http://schemas.microsoft.com/office/drawing/2014/main" val="588837391"/>
                    </a:ext>
                  </a:extLst>
                </a:gridCol>
              </a:tblGrid>
              <a:tr h="419678">
                <a:tc>
                  <a:txBody>
                    <a:bodyPr/>
                    <a:lstStyle/>
                    <a:p>
                      <a:r>
                        <a:rPr lang="en-US" sz="1000" b="1" dirty="0"/>
                        <a:t>Event Title:</a:t>
                      </a:r>
                    </a:p>
                  </a:txBody>
                  <a:tcPr marL="27432" marR="27432" marT="27432" marB="27432"/>
                </a:tc>
                <a:tc>
                  <a:txBody>
                    <a:bodyPr/>
                    <a:lstStyle/>
                    <a:p>
                      <a:r>
                        <a:rPr lang="en-US" sz="1000" b="1" dirty="0"/>
                        <a:t>Event Sponsor:</a:t>
                      </a:r>
                    </a:p>
                  </a:txBody>
                  <a:tcPr marL="27432" marR="27432" marT="27432" marB="27432"/>
                </a:tc>
                <a:tc>
                  <a:txBody>
                    <a:bodyPr/>
                    <a:lstStyle/>
                    <a:p>
                      <a:r>
                        <a:rPr lang="en-US" sz="1000" b="1" dirty="0"/>
                        <a:t>Process Owner:</a:t>
                      </a:r>
                    </a:p>
                  </a:txBody>
                  <a:tcPr marL="27432" marR="27432" marT="27432" marB="27432"/>
                </a:tc>
                <a:tc rowSpan="2">
                  <a:txBody>
                    <a:bodyPr/>
                    <a:lstStyle/>
                    <a:p>
                      <a:r>
                        <a:rPr lang="en-US" sz="1000" b="1" dirty="0"/>
                        <a:t>Team Members:</a:t>
                      </a:r>
                    </a:p>
                  </a:txBody>
                  <a:tcPr marL="27432" marR="27432" marT="27432" marB="27432"/>
                </a:tc>
                <a:extLst>
                  <a:ext uri="{0D108BD9-81ED-4DB2-BD59-A6C34878D82A}">
                    <a16:rowId xmlns:a16="http://schemas.microsoft.com/office/drawing/2014/main" val="3435086670"/>
                  </a:ext>
                </a:extLst>
              </a:tr>
              <a:tr h="419678">
                <a:tc>
                  <a:txBody>
                    <a:bodyPr/>
                    <a:lstStyle/>
                    <a:p>
                      <a:r>
                        <a:rPr lang="en-US" sz="1000" b="1" dirty="0"/>
                        <a:t>Value Stream:</a:t>
                      </a:r>
                    </a:p>
                  </a:txBody>
                  <a:tcPr marL="27432" marR="27432" marT="27432" marB="27432"/>
                </a:tc>
                <a:tc>
                  <a:txBody>
                    <a:bodyPr/>
                    <a:lstStyle/>
                    <a:p>
                      <a:r>
                        <a:rPr lang="en-US" sz="1000" b="1" dirty="0"/>
                        <a:t>Event Dates:</a:t>
                      </a:r>
                    </a:p>
                  </a:txBody>
                  <a:tcPr marL="27432" marR="27432" marT="27432" marB="27432"/>
                </a:tc>
                <a:tc>
                  <a:txBody>
                    <a:bodyPr/>
                    <a:lstStyle/>
                    <a:p>
                      <a:r>
                        <a:rPr lang="en-US" sz="1000" b="1" dirty="0"/>
                        <a:t>Facilitator:</a:t>
                      </a:r>
                    </a:p>
                  </a:txBody>
                  <a:tcPr marL="27432" marR="27432" marT="27432" marB="27432"/>
                </a:tc>
                <a:tc vMerge="1">
                  <a:txBody>
                    <a:bodyPr/>
                    <a:lstStyle/>
                    <a:p>
                      <a:endParaRPr lang="en-US" sz="1200" dirty="0"/>
                    </a:p>
                  </a:txBody>
                  <a:tcPr/>
                </a:tc>
                <a:extLst>
                  <a:ext uri="{0D108BD9-81ED-4DB2-BD59-A6C34878D82A}">
                    <a16:rowId xmlns:a16="http://schemas.microsoft.com/office/drawing/2014/main" val="3964914511"/>
                  </a:ext>
                </a:extLst>
              </a:tr>
            </a:tbl>
          </a:graphicData>
        </a:graphic>
      </p:graphicFrame>
    </p:spTree>
    <p:extLst>
      <p:ext uri="{BB962C8B-B14F-4D97-AF65-F5344CB8AC3E}">
        <p14:creationId xmlns:p14="http://schemas.microsoft.com/office/powerpoint/2010/main" val="62987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Improvement Using PDSA - PLAN</a:t>
            </a:r>
          </a:p>
        </p:txBody>
      </p:sp>
      <p:sp>
        <p:nvSpPr>
          <p:cNvPr id="7" name="Text Placeholder 5"/>
          <p:cNvSpPr txBox="1">
            <a:spLocks/>
          </p:cNvSpPr>
          <p:nvPr/>
        </p:nvSpPr>
        <p:spPr bwMode="gray">
          <a:xfrm>
            <a:off x="956163" y="1324433"/>
            <a:ext cx="8486775" cy="492125"/>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a:t> </a:t>
            </a:r>
            <a:endParaRPr lang="en-US" dirty="0"/>
          </a:p>
        </p:txBody>
      </p:sp>
      <p:graphicFrame>
        <p:nvGraphicFramePr>
          <p:cNvPr id="8" name="Diagram 7"/>
          <p:cNvGraphicFramePr/>
          <p:nvPr>
            <p:extLst>
              <p:ext uri="{D42A27DB-BD31-4B8C-83A1-F6EECF244321}">
                <p14:modId xmlns:p14="http://schemas.microsoft.com/office/powerpoint/2010/main" val="1171491430"/>
              </p:ext>
            </p:extLst>
          </p:nvPr>
        </p:nvGraphicFramePr>
        <p:xfrm>
          <a:off x="4145973" y="2188032"/>
          <a:ext cx="4611165" cy="6126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p:cNvGraphicFramePr/>
          <p:nvPr>
            <p:extLst>
              <p:ext uri="{D42A27DB-BD31-4B8C-83A1-F6EECF244321}">
                <p14:modId xmlns:p14="http://schemas.microsoft.com/office/powerpoint/2010/main" val="840460344"/>
              </p:ext>
            </p:extLst>
          </p:nvPr>
        </p:nvGraphicFramePr>
        <p:xfrm>
          <a:off x="4603173" y="3026233"/>
          <a:ext cx="4153965" cy="609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extLst>
              <p:ext uri="{D42A27DB-BD31-4B8C-83A1-F6EECF244321}">
                <p14:modId xmlns:p14="http://schemas.microsoft.com/office/powerpoint/2010/main" val="3415119017"/>
              </p:ext>
            </p:extLst>
          </p:nvPr>
        </p:nvGraphicFramePr>
        <p:xfrm>
          <a:off x="4603173" y="3864432"/>
          <a:ext cx="4153965" cy="61404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1" name="Diagram 10"/>
          <p:cNvGraphicFramePr/>
          <p:nvPr>
            <p:extLst>
              <p:ext uri="{D42A27DB-BD31-4B8C-83A1-F6EECF244321}">
                <p14:modId xmlns:p14="http://schemas.microsoft.com/office/powerpoint/2010/main" val="428922890"/>
              </p:ext>
            </p:extLst>
          </p:nvPr>
        </p:nvGraphicFramePr>
        <p:xfrm>
          <a:off x="4145973" y="4702633"/>
          <a:ext cx="4611165" cy="61264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p:cNvGraphicFramePr/>
          <p:nvPr>
            <p:extLst>
              <p:ext uri="{D42A27DB-BD31-4B8C-83A1-F6EECF244321}">
                <p14:modId xmlns:p14="http://schemas.microsoft.com/office/powerpoint/2010/main" val="1998994013"/>
              </p:ext>
            </p:extLst>
          </p:nvPr>
        </p:nvGraphicFramePr>
        <p:xfrm>
          <a:off x="3346938" y="1349833"/>
          <a:ext cx="5410200" cy="6096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3" name="Diagram 12"/>
          <p:cNvGraphicFramePr/>
          <p:nvPr>
            <p:extLst>
              <p:ext uri="{D42A27DB-BD31-4B8C-83A1-F6EECF244321}">
                <p14:modId xmlns:p14="http://schemas.microsoft.com/office/powerpoint/2010/main" val="3132370826"/>
              </p:ext>
            </p:extLst>
          </p:nvPr>
        </p:nvGraphicFramePr>
        <p:xfrm>
          <a:off x="3346938" y="5540833"/>
          <a:ext cx="5459730" cy="6096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4" name="Diagram 13"/>
          <p:cNvGraphicFramePr/>
          <p:nvPr>
            <p:extLst>
              <p:ext uri="{D42A27DB-BD31-4B8C-83A1-F6EECF244321}">
                <p14:modId xmlns:p14="http://schemas.microsoft.com/office/powerpoint/2010/main" val="28013840"/>
              </p:ext>
            </p:extLst>
          </p:nvPr>
        </p:nvGraphicFramePr>
        <p:xfrm>
          <a:off x="222738" y="1349833"/>
          <a:ext cx="4267200" cy="480060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129636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Graphic spid="12" grpId="0">
        <p:bldAsOne/>
      </p:bldGraphic>
      <p:bldGraphic spid="13"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Improvement Using PDSA - DO</a:t>
            </a:r>
          </a:p>
        </p:txBody>
      </p:sp>
      <p:sp>
        <p:nvSpPr>
          <p:cNvPr id="5" name="Text Placeholder 5"/>
          <p:cNvSpPr txBox="1">
            <a:spLocks/>
          </p:cNvSpPr>
          <p:nvPr/>
        </p:nvSpPr>
        <p:spPr bwMode="gray">
          <a:xfrm>
            <a:off x="657225" y="1117600"/>
            <a:ext cx="8486775" cy="492125"/>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a:t> </a:t>
            </a:r>
            <a:endParaRPr lang="en-US" dirty="0"/>
          </a:p>
        </p:txBody>
      </p:sp>
      <p:graphicFrame>
        <p:nvGraphicFramePr>
          <p:cNvPr id="6" name="Diagram 5"/>
          <p:cNvGraphicFramePr/>
          <p:nvPr>
            <p:extLst>
              <p:ext uri="{D42A27DB-BD31-4B8C-83A1-F6EECF244321}">
                <p14:modId xmlns:p14="http://schemas.microsoft.com/office/powerpoint/2010/main" val="3573070817"/>
              </p:ext>
            </p:extLst>
          </p:nvPr>
        </p:nvGraphicFramePr>
        <p:xfrm>
          <a:off x="152400" y="1371600"/>
          <a:ext cx="46482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60019050"/>
              </p:ext>
            </p:extLst>
          </p:nvPr>
        </p:nvGraphicFramePr>
        <p:xfrm>
          <a:off x="4648200" y="1600200"/>
          <a:ext cx="4191000" cy="609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59270619"/>
              </p:ext>
            </p:extLst>
          </p:nvPr>
        </p:nvGraphicFramePr>
        <p:xfrm>
          <a:off x="5181600" y="3810000"/>
          <a:ext cx="3581400" cy="609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p:cNvGraphicFramePr/>
          <p:nvPr>
            <p:extLst>
              <p:ext uri="{D42A27DB-BD31-4B8C-83A1-F6EECF244321}">
                <p14:modId xmlns:p14="http://schemas.microsoft.com/office/powerpoint/2010/main" val="2706394500"/>
              </p:ext>
            </p:extLst>
          </p:nvPr>
        </p:nvGraphicFramePr>
        <p:xfrm>
          <a:off x="4800600" y="5029200"/>
          <a:ext cx="4038600" cy="609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0" name="Diagram 9"/>
          <p:cNvGraphicFramePr/>
          <p:nvPr>
            <p:extLst>
              <p:ext uri="{D42A27DB-BD31-4B8C-83A1-F6EECF244321}">
                <p14:modId xmlns:p14="http://schemas.microsoft.com/office/powerpoint/2010/main" val="2972044393"/>
              </p:ext>
            </p:extLst>
          </p:nvPr>
        </p:nvGraphicFramePr>
        <p:xfrm>
          <a:off x="5257800" y="2667000"/>
          <a:ext cx="3505200" cy="6096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Tree>
    <p:extLst>
      <p:ext uri="{BB962C8B-B14F-4D97-AF65-F5344CB8AC3E}">
        <p14:creationId xmlns:p14="http://schemas.microsoft.com/office/powerpoint/2010/main" val="296070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Improvement Using PDSA - STUDY</a:t>
            </a:r>
          </a:p>
        </p:txBody>
      </p:sp>
      <p:sp>
        <p:nvSpPr>
          <p:cNvPr id="5" name="Text Placeholder 5"/>
          <p:cNvSpPr txBox="1">
            <a:spLocks/>
          </p:cNvSpPr>
          <p:nvPr/>
        </p:nvSpPr>
        <p:spPr bwMode="gray">
          <a:xfrm>
            <a:off x="-79130" y="1225061"/>
            <a:ext cx="8486775" cy="492125"/>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a:t> </a:t>
            </a:r>
            <a:endParaRPr lang="en-US" dirty="0"/>
          </a:p>
        </p:txBody>
      </p:sp>
      <p:graphicFrame>
        <p:nvGraphicFramePr>
          <p:cNvPr id="6" name="Diagram 5"/>
          <p:cNvGraphicFramePr/>
          <p:nvPr>
            <p:extLst>
              <p:ext uri="{D42A27DB-BD31-4B8C-83A1-F6EECF244321}">
                <p14:modId xmlns:p14="http://schemas.microsoft.com/office/powerpoint/2010/main" val="3678824112"/>
              </p:ext>
            </p:extLst>
          </p:nvPr>
        </p:nvGraphicFramePr>
        <p:xfrm>
          <a:off x="73270" y="1529861"/>
          <a:ext cx="50292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501676117"/>
              </p:ext>
            </p:extLst>
          </p:nvPr>
        </p:nvGraphicFramePr>
        <p:xfrm>
          <a:off x="3578470" y="1301261"/>
          <a:ext cx="5105400" cy="609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2802429069"/>
              </p:ext>
            </p:extLst>
          </p:nvPr>
        </p:nvGraphicFramePr>
        <p:xfrm>
          <a:off x="5102470" y="3434861"/>
          <a:ext cx="3581400" cy="609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p:cNvGraphicFramePr/>
          <p:nvPr>
            <p:extLst>
              <p:ext uri="{D42A27DB-BD31-4B8C-83A1-F6EECF244321}">
                <p14:modId xmlns:p14="http://schemas.microsoft.com/office/powerpoint/2010/main" val="4102136955"/>
              </p:ext>
            </p:extLst>
          </p:nvPr>
        </p:nvGraphicFramePr>
        <p:xfrm>
          <a:off x="5026270" y="4425461"/>
          <a:ext cx="3657600" cy="609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0" name="Diagram 9"/>
          <p:cNvGraphicFramePr/>
          <p:nvPr>
            <p:extLst>
              <p:ext uri="{D42A27DB-BD31-4B8C-83A1-F6EECF244321}">
                <p14:modId xmlns:p14="http://schemas.microsoft.com/office/powerpoint/2010/main" val="440487098"/>
              </p:ext>
            </p:extLst>
          </p:nvPr>
        </p:nvGraphicFramePr>
        <p:xfrm>
          <a:off x="4264270" y="5492261"/>
          <a:ext cx="4495800" cy="6096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1" name="Diagram 10"/>
          <p:cNvGraphicFramePr/>
          <p:nvPr>
            <p:extLst>
              <p:ext uri="{D42A27DB-BD31-4B8C-83A1-F6EECF244321}">
                <p14:modId xmlns:p14="http://schemas.microsoft.com/office/powerpoint/2010/main" val="2900353698"/>
              </p:ext>
            </p:extLst>
          </p:nvPr>
        </p:nvGraphicFramePr>
        <p:xfrm>
          <a:off x="4950070" y="2368061"/>
          <a:ext cx="3733800" cy="6096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nvGrpSpPr>
          <p:cNvPr id="13" name="Group 12"/>
          <p:cNvGrpSpPr/>
          <p:nvPr/>
        </p:nvGrpSpPr>
        <p:grpSpPr>
          <a:xfrm>
            <a:off x="4340470" y="1298086"/>
            <a:ext cx="4343400" cy="609600"/>
            <a:chOff x="0" y="0"/>
            <a:chExt cx="3730156" cy="609600"/>
          </a:xfrm>
        </p:grpSpPr>
        <p:sp>
          <p:nvSpPr>
            <p:cNvPr id="14" name="Rounded Rectangle 13"/>
            <p:cNvSpPr/>
            <p:nvPr/>
          </p:nvSpPr>
          <p:spPr>
            <a:xfrm>
              <a:off x="0" y="0"/>
              <a:ext cx="3730156" cy="609600"/>
            </a:xfrm>
            <a:prstGeom prst="roundRect">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sp>
        <p:sp>
          <p:nvSpPr>
            <p:cNvPr id="15" name="Rounded Rectangle 4"/>
            <p:cNvSpPr txBox="1"/>
            <p:nvPr/>
          </p:nvSpPr>
          <p:spPr>
            <a:xfrm>
              <a:off x="29758" y="29758"/>
              <a:ext cx="3670640" cy="5500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34290" rIns="68580" bIns="34290" numCol="1" spcCol="1270" anchor="ctr" anchorCtr="0">
              <a:noAutofit/>
            </a:bodyPr>
            <a:lstStyle/>
            <a:p>
              <a:pPr lvl="0" algn="ctr" defTabSz="800100">
                <a:lnSpc>
                  <a:spcPct val="90000"/>
                </a:lnSpc>
                <a:spcBef>
                  <a:spcPct val="0"/>
                </a:spcBef>
                <a:spcAft>
                  <a:spcPct val="35000"/>
                </a:spcAft>
              </a:pPr>
              <a:r>
                <a:rPr lang="en-US" b="1"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rPr>
                <a:t>Did your plan result in improvements?</a:t>
              </a:r>
            </a:p>
          </p:txBody>
        </p:sp>
      </p:grpSp>
    </p:spTree>
    <p:extLst>
      <p:ext uri="{BB962C8B-B14F-4D97-AF65-F5344CB8AC3E}">
        <p14:creationId xmlns:p14="http://schemas.microsoft.com/office/powerpoint/2010/main" val="394726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Graphic spid="10" grpId="0">
        <p:bldAsOne/>
      </p:bldGraphic>
      <p:bldGraphic spid="1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Improvement Using PDSA - ACT</a:t>
            </a:r>
          </a:p>
        </p:txBody>
      </p:sp>
      <p:sp>
        <p:nvSpPr>
          <p:cNvPr id="5" name="Text Placeholder 5"/>
          <p:cNvSpPr txBox="1">
            <a:spLocks/>
          </p:cNvSpPr>
          <p:nvPr/>
        </p:nvSpPr>
        <p:spPr bwMode="gray">
          <a:xfrm>
            <a:off x="657225" y="1117600"/>
            <a:ext cx="8486775" cy="492125"/>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r>
              <a:rPr lang="en-US"/>
              <a:t> </a:t>
            </a:r>
            <a:endParaRPr lang="en-US" dirty="0"/>
          </a:p>
        </p:txBody>
      </p:sp>
      <p:graphicFrame>
        <p:nvGraphicFramePr>
          <p:cNvPr id="6" name="Diagram 5"/>
          <p:cNvGraphicFramePr/>
          <p:nvPr>
            <p:extLst>
              <p:ext uri="{D42A27DB-BD31-4B8C-83A1-F6EECF244321}">
                <p14:modId xmlns:p14="http://schemas.microsoft.com/office/powerpoint/2010/main" val="3276572787"/>
              </p:ext>
            </p:extLst>
          </p:nvPr>
        </p:nvGraphicFramePr>
        <p:xfrm>
          <a:off x="76200" y="1295400"/>
          <a:ext cx="4876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759900834"/>
              </p:ext>
            </p:extLst>
          </p:nvPr>
        </p:nvGraphicFramePr>
        <p:xfrm>
          <a:off x="4193931" y="1498052"/>
          <a:ext cx="4721469" cy="6126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1123428997"/>
              </p:ext>
            </p:extLst>
          </p:nvPr>
        </p:nvGraphicFramePr>
        <p:xfrm>
          <a:off x="4953000" y="3003724"/>
          <a:ext cx="3962400" cy="61264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9" name="Diagram 8"/>
          <p:cNvGraphicFramePr/>
          <p:nvPr>
            <p:extLst>
              <p:ext uri="{D42A27DB-BD31-4B8C-83A1-F6EECF244321}">
                <p14:modId xmlns:p14="http://schemas.microsoft.com/office/powerpoint/2010/main" val="793972554"/>
              </p:ext>
            </p:extLst>
          </p:nvPr>
        </p:nvGraphicFramePr>
        <p:xfrm>
          <a:off x="4953000" y="3743597"/>
          <a:ext cx="3962400" cy="609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0" name="Diagram 9"/>
          <p:cNvGraphicFramePr/>
          <p:nvPr>
            <p:extLst>
              <p:ext uri="{D42A27DB-BD31-4B8C-83A1-F6EECF244321}">
                <p14:modId xmlns:p14="http://schemas.microsoft.com/office/powerpoint/2010/main" val="1429595121"/>
              </p:ext>
            </p:extLst>
          </p:nvPr>
        </p:nvGraphicFramePr>
        <p:xfrm>
          <a:off x="4193931" y="5249529"/>
          <a:ext cx="4721470" cy="612648"/>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1" name="Diagram 10"/>
          <p:cNvGraphicFramePr/>
          <p:nvPr>
            <p:extLst>
              <p:ext uri="{D42A27DB-BD31-4B8C-83A1-F6EECF244321}">
                <p14:modId xmlns:p14="http://schemas.microsoft.com/office/powerpoint/2010/main" val="2610098811"/>
              </p:ext>
            </p:extLst>
          </p:nvPr>
        </p:nvGraphicFramePr>
        <p:xfrm>
          <a:off x="4677508" y="2252542"/>
          <a:ext cx="4237892" cy="612648"/>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2" name="Diagram 11"/>
          <p:cNvGraphicFramePr/>
          <p:nvPr>
            <p:extLst>
              <p:ext uri="{D42A27DB-BD31-4B8C-83A1-F6EECF244321}">
                <p14:modId xmlns:p14="http://schemas.microsoft.com/office/powerpoint/2010/main" val="949884755"/>
              </p:ext>
            </p:extLst>
          </p:nvPr>
        </p:nvGraphicFramePr>
        <p:xfrm>
          <a:off x="4677507" y="4482887"/>
          <a:ext cx="4237893" cy="607859"/>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42920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p:bldAsOne/>
      </p:bldGraphic>
      <p:bldGraphic spid="10" grpId="0">
        <p:bldAsOne/>
      </p:bldGraphic>
      <p:bldGraphic spid="11" grpId="0">
        <p:bldAsOne/>
      </p:bldGraphic>
      <p:bldGraphic spid="1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457200" y="1365991"/>
            <a:ext cx="8229598" cy="813315"/>
          </a:xfrm>
          <a:custGeom>
            <a:avLst/>
            <a:gdLst>
              <a:gd name="connsiteX0" fmla="*/ 0 w 8229598"/>
              <a:gd name="connsiteY0" fmla="*/ 0 h 813315"/>
              <a:gd name="connsiteX1" fmla="*/ 7822941 w 8229598"/>
              <a:gd name="connsiteY1" fmla="*/ 0 h 813315"/>
              <a:gd name="connsiteX2" fmla="*/ 8229598 w 8229598"/>
              <a:gd name="connsiteY2" fmla="*/ 406658 h 813315"/>
              <a:gd name="connsiteX3" fmla="*/ 7822941 w 8229598"/>
              <a:gd name="connsiteY3" fmla="*/ 813315 h 813315"/>
              <a:gd name="connsiteX4" fmla="*/ 0 w 8229598"/>
              <a:gd name="connsiteY4" fmla="*/ 813315 h 813315"/>
              <a:gd name="connsiteX5" fmla="*/ 406658 w 8229598"/>
              <a:gd name="connsiteY5" fmla="*/ 406658 h 813315"/>
              <a:gd name="connsiteX6" fmla="*/ 0 w 8229598"/>
              <a:gd name="connsiteY6" fmla="*/ 0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9598" h="813315">
                <a:moveTo>
                  <a:pt x="0" y="0"/>
                </a:moveTo>
                <a:lnTo>
                  <a:pt x="7822941" y="0"/>
                </a:lnTo>
                <a:lnTo>
                  <a:pt x="8229598" y="406658"/>
                </a:lnTo>
                <a:lnTo>
                  <a:pt x="7822941" y="813315"/>
                </a:lnTo>
                <a:lnTo>
                  <a:pt x="0" y="813315"/>
                </a:lnTo>
                <a:lnTo>
                  <a:pt x="406658" y="406658"/>
                </a:lnTo>
                <a:lnTo>
                  <a:pt x="0" y="0"/>
                </a:lnTo>
                <a:close/>
              </a:path>
            </a:pathLst>
          </a:custGeom>
          <a:solidFill>
            <a:schemeClr val="accent2"/>
          </a:solidFill>
          <a:ln w="25400" cap="flat" cmpd="sng" algn="ctr">
            <a:solidFill>
              <a:sysClr val="window" lastClr="FFFFFF">
                <a:hueOff val="0"/>
                <a:satOff val="0"/>
                <a:lumOff val="0"/>
                <a:alphaOff val="0"/>
              </a:sysClr>
            </a:solidFill>
            <a:prstDash val="solid"/>
          </a:ln>
          <a:effectLst/>
        </p:spPr>
        <p:txBody>
          <a:bodyPr spcFirstLastPara="0" vert="horz" wrap="square" lIns="429268" tIns="11424" rIns="406420" bIns="11424" numCol="1" spcCol="1270" anchor="ctr" anchorCtr="0">
            <a:noAutofit/>
          </a:bodyPr>
          <a:lstStyle/>
          <a:p>
            <a:pPr algn="ctr" defTabSz="799632">
              <a:lnSpc>
                <a:spcPct val="90000"/>
              </a:lnSpc>
              <a:spcAft>
                <a:spcPct val="35000"/>
              </a:spcAft>
              <a:defRPr/>
            </a:pPr>
            <a:r>
              <a:rPr lang="en-US" kern="0" baseline="0" dirty="0">
                <a:solidFill>
                  <a:prstClr val="white"/>
                </a:solidFill>
                <a:latin typeface="Calibri"/>
              </a:rPr>
              <a:t>The 5 Whys strategy involves looking at any problem and asking: “Why?” and “What caused this problem?”</a:t>
            </a:r>
          </a:p>
        </p:txBody>
      </p:sp>
      <p:sp>
        <p:nvSpPr>
          <p:cNvPr id="5" name="Freeform 4"/>
          <p:cNvSpPr/>
          <p:nvPr/>
        </p:nvSpPr>
        <p:spPr>
          <a:xfrm>
            <a:off x="457200" y="2293171"/>
            <a:ext cx="8229598" cy="813315"/>
          </a:xfrm>
          <a:custGeom>
            <a:avLst/>
            <a:gdLst>
              <a:gd name="connsiteX0" fmla="*/ 0 w 8229598"/>
              <a:gd name="connsiteY0" fmla="*/ 0 h 813315"/>
              <a:gd name="connsiteX1" fmla="*/ 7822941 w 8229598"/>
              <a:gd name="connsiteY1" fmla="*/ 0 h 813315"/>
              <a:gd name="connsiteX2" fmla="*/ 8229598 w 8229598"/>
              <a:gd name="connsiteY2" fmla="*/ 406658 h 813315"/>
              <a:gd name="connsiteX3" fmla="*/ 7822941 w 8229598"/>
              <a:gd name="connsiteY3" fmla="*/ 813315 h 813315"/>
              <a:gd name="connsiteX4" fmla="*/ 0 w 8229598"/>
              <a:gd name="connsiteY4" fmla="*/ 813315 h 813315"/>
              <a:gd name="connsiteX5" fmla="*/ 406658 w 8229598"/>
              <a:gd name="connsiteY5" fmla="*/ 406658 h 813315"/>
              <a:gd name="connsiteX6" fmla="*/ 0 w 8229598"/>
              <a:gd name="connsiteY6" fmla="*/ 0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9598" h="813315">
                <a:moveTo>
                  <a:pt x="0" y="0"/>
                </a:moveTo>
                <a:lnTo>
                  <a:pt x="7822941" y="0"/>
                </a:lnTo>
                <a:lnTo>
                  <a:pt x="8229598" y="406658"/>
                </a:lnTo>
                <a:lnTo>
                  <a:pt x="7822941" y="813315"/>
                </a:lnTo>
                <a:lnTo>
                  <a:pt x="0" y="813315"/>
                </a:lnTo>
                <a:lnTo>
                  <a:pt x="406658" y="406658"/>
                </a:lnTo>
                <a:lnTo>
                  <a:pt x="0" y="0"/>
                </a:lnTo>
                <a:close/>
              </a:path>
            </a:pathLst>
          </a:custGeom>
          <a:solidFill>
            <a:srgbClr val="A0D417"/>
          </a:solidFill>
          <a:ln w="25400" cap="flat" cmpd="sng" algn="ctr">
            <a:solidFill>
              <a:sysClr val="window" lastClr="FFFFFF">
                <a:hueOff val="0"/>
                <a:satOff val="0"/>
                <a:lumOff val="0"/>
                <a:alphaOff val="0"/>
              </a:sysClr>
            </a:solidFill>
            <a:prstDash val="solid"/>
          </a:ln>
          <a:effectLst/>
        </p:spPr>
        <p:txBody>
          <a:bodyPr spcFirstLastPara="0" vert="horz" wrap="square" lIns="429268" tIns="11424" rIns="406420" bIns="11424" numCol="1" spcCol="1270" anchor="ctr" anchorCtr="0">
            <a:noAutofit/>
          </a:bodyPr>
          <a:lstStyle/>
          <a:p>
            <a:pPr algn="ctr" defTabSz="799632">
              <a:lnSpc>
                <a:spcPct val="90000"/>
              </a:lnSpc>
              <a:spcAft>
                <a:spcPct val="35000"/>
              </a:spcAft>
              <a:defRPr/>
            </a:pPr>
            <a:r>
              <a:rPr lang="en-US" kern="0" baseline="0" dirty="0">
                <a:solidFill>
                  <a:prstClr val="white"/>
                </a:solidFill>
                <a:latin typeface="Calibri"/>
              </a:rPr>
              <a:t>The idea is simple. By asking the question "Why" you can separate the symptoms from the causes of a problem. This is critical as symptoms often mask the causes of problems. </a:t>
            </a:r>
          </a:p>
        </p:txBody>
      </p:sp>
      <p:sp>
        <p:nvSpPr>
          <p:cNvPr id="6" name="Freeform 5"/>
          <p:cNvSpPr/>
          <p:nvPr/>
        </p:nvSpPr>
        <p:spPr>
          <a:xfrm>
            <a:off x="457200" y="3220348"/>
            <a:ext cx="8229598" cy="813315"/>
          </a:xfrm>
          <a:custGeom>
            <a:avLst/>
            <a:gdLst>
              <a:gd name="connsiteX0" fmla="*/ 0 w 8229598"/>
              <a:gd name="connsiteY0" fmla="*/ 0 h 813315"/>
              <a:gd name="connsiteX1" fmla="*/ 7822941 w 8229598"/>
              <a:gd name="connsiteY1" fmla="*/ 0 h 813315"/>
              <a:gd name="connsiteX2" fmla="*/ 8229598 w 8229598"/>
              <a:gd name="connsiteY2" fmla="*/ 406658 h 813315"/>
              <a:gd name="connsiteX3" fmla="*/ 7822941 w 8229598"/>
              <a:gd name="connsiteY3" fmla="*/ 813315 h 813315"/>
              <a:gd name="connsiteX4" fmla="*/ 0 w 8229598"/>
              <a:gd name="connsiteY4" fmla="*/ 813315 h 813315"/>
              <a:gd name="connsiteX5" fmla="*/ 406658 w 8229598"/>
              <a:gd name="connsiteY5" fmla="*/ 406658 h 813315"/>
              <a:gd name="connsiteX6" fmla="*/ 0 w 8229598"/>
              <a:gd name="connsiteY6" fmla="*/ 0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9598" h="813315">
                <a:moveTo>
                  <a:pt x="0" y="0"/>
                </a:moveTo>
                <a:lnTo>
                  <a:pt x="7822941" y="0"/>
                </a:lnTo>
                <a:lnTo>
                  <a:pt x="8229598" y="406658"/>
                </a:lnTo>
                <a:lnTo>
                  <a:pt x="7822941" y="813315"/>
                </a:lnTo>
                <a:lnTo>
                  <a:pt x="0" y="813315"/>
                </a:lnTo>
                <a:lnTo>
                  <a:pt x="406658" y="406658"/>
                </a:lnTo>
                <a:lnTo>
                  <a:pt x="0" y="0"/>
                </a:lnTo>
                <a:close/>
              </a:path>
            </a:pathLst>
          </a:custGeom>
          <a:solidFill>
            <a:srgbClr val="36AA46"/>
          </a:solidFill>
          <a:ln w="25400" cap="flat" cmpd="sng" algn="ctr">
            <a:solidFill>
              <a:sysClr val="window" lastClr="FFFFFF">
                <a:hueOff val="0"/>
                <a:satOff val="0"/>
                <a:lumOff val="0"/>
                <a:alphaOff val="0"/>
              </a:sysClr>
            </a:solidFill>
            <a:prstDash val="solid"/>
          </a:ln>
          <a:effectLst/>
        </p:spPr>
        <p:txBody>
          <a:bodyPr spcFirstLastPara="0" vert="horz" wrap="square" lIns="429268" tIns="11424" rIns="406420" bIns="11424" numCol="1" spcCol="1270" anchor="ctr" anchorCtr="0">
            <a:noAutofit/>
          </a:bodyPr>
          <a:lstStyle/>
          <a:p>
            <a:pPr algn="ctr" defTabSz="799632">
              <a:lnSpc>
                <a:spcPct val="90000"/>
              </a:lnSpc>
              <a:spcAft>
                <a:spcPct val="35000"/>
              </a:spcAft>
              <a:defRPr/>
            </a:pPr>
            <a:r>
              <a:rPr lang="en-US" kern="0" baseline="0" dirty="0">
                <a:solidFill>
                  <a:prstClr val="white"/>
                </a:solidFill>
                <a:latin typeface="Calibri"/>
              </a:rPr>
              <a:t>Using the technique effectively will define the root cause of any problem and subsequently lead you to defining effective long term corrective actions.</a:t>
            </a:r>
          </a:p>
        </p:txBody>
      </p:sp>
      <p:sp>
        <p:nvSpPr>
          <p:cNvPr id="7" name="Freeform 6"/>
          <p:cNvSpPr/>
          <p:nvPr/>
        </p:nvSpPr>
        <p:spPr>
          <a:xfrm>
            <a:off x="457200" y="4147531"/>
            <a:ext cx="8229598" cy="813315"/>
          </a:xfrm>
          <a:custGeom>
            <a:avLst/>
            <a:gdLst>
              <a:gd name="connsiteX0" fmla="*/ 0 w 8229598"/>
              <a:gd name="connsiteY0" fmla="*/ 0 h 813315"/>
              <a:gd name="connsiteX1" fmla="*/ 7822941 w 8229598"/>
              <a:gd name="connsiteY1" fmla="*/ 0 h 813315"/>
              <a:gd name="connsiteX2" fmla="*/ 8229598 w 8229598"/>
              <a:gd name="connsiteY2" fmla="*/ 406658 h 813315"/>
              <a:gd name="connsiteX3" fmla="*/ 7822941 w 8229598"/>
              <a:gd name="connsiteY3" fmla="*/ 813315 h 813315"/>
              <a:gd name="connsiteX4" fmla="*/ 0 w 8229598"/>
              <a:gd name="connsiteY4" fmla="*/ 813315 h 813315"/>
              <a:gd name="connsiteX5" fmla="*/ 406658 w 8229598"/>
              <a:gd name="connsiteY5" fmla="*/ 406658 h 813315"/>
              <a:gd name="connsiteX6" fmla="*/ 0 w 8229598"/>
              <a:gd name="connsiteY6" fmla="*/ 0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9598" h="813315">
                <a:moveTo>
                  <a:pt x="0" y="0"/>
                </a:moveTo>
                <a:lnTo>
                  <a:pt x="7822941" y="0"/>
                </a:lnTo>
                <a:lnTo>
                  <a:pt x="8229598" y="406658"/>
                </a:lnTo>
                <a:lnTo>
                  <a:pt x="7822941" y="813315"/>
                </a:lnTo>
                <a:lnTo>
                  <a:pt x="0" y="813315"/>
                </a:lnTo>
                <a:lnTo>
                  <a:pt x="406658" y="406658"/>
                </a:lnTo>
                <a:lnTo>
                  <a:pt x="0" y="0"/>
                </a:lnTo>
                <a:close/>
              </a:path>
            </a:pathLst>
          </a:custGeom>
          <a:solidFill>
            <a:srgbClr val="4E8980"/>
          </a:solidFill>
          <a:ln w="25400" cap="flat" cmpd="sng" algn="ctr">
            <a:solidFill>
              <a:sysClr val="window" lastClr="FFFFFF">
                <a:hueOff val="0"/>
                <a:satOff val="0"/>
                <a:lumOff val="0"/>
                <a:alphaOff val="0"/>
              </a:sysClr>
            </a:solidFill>
            <a:prstDash val="solid"/>
          </a:ln>
          <a:effectLst/>
        </p:spPr>
        <p:txBody>
          <a:bodyPr spcFirstLastPara="0" vert="horz" wrap="square" lIns="429268" tIns="11424" rIns="406420" bIns="11424" numCol="1" spcCol="1270" anchor="ctr" anchorCtr="0">
            <a:noAutofit/>
          </a:bodyPr>
          <a:lstStyle/>
          <a:p>
            <a:pPr algn="ctr" defTabSz="799632">
              <a:lnSpc>
                <a:spcPct val="90000"/>
              </a:lnSpc>
              <a:spcAft>
                <a:spcPct val="35000"/>
              </a:spcAft>
              <a:defRPr/>
            </a:pPr>
            <a:r>
              <a:rPr lang="en-US" kern="0" baseline="0" dirty="0">
                <a:solidFill>
                  <a:prstClr val="white"/>
                </a:solidFill>
                <a:latin typeface="Calibri"/>
              </a:rPr>
              <a:t>Often the answer to the first “why” uncovers another reason and generates another “why.” It often takes five “whys” to arrive at the root-cause of the problem. </a:t>
            </a:r>
          </a:p>
        </p:txBody>
      </p:sp>
      <p:sp>
        <p:nvSpPr>
          <p:cNvPr id="8" name="Freeform 7"/>
          <p:cNvSpPr/>
          <p:nvPr/>
        </p:nvSpPr>
        <p:spPr>
          <a:xfrm>
            <a:off x="457200" y="5074711"/>
            <a:ext cx="8229598" cy="813315"/>
          </a:xfrm>
          <a:custGeom>
            <a:avLst/>
            <a:gdLst>
              <a:gd name="connsiteX0" fmla="*/ 0 w 8229598"/>
              <a:gd name="connsiteY0" fmla="*/ 0 h 813315"/>
              <a:gd name="connsiteX1" fmla="*/ 7822941 w 8229598"/>
              <a:gd name="connsiteY1" fmla="*/ 0 h 813315"/>
              <a:gd name="connsiteX2" fmla="*/ 8229598 w 8229598"/>
              <a:gd name="connsiteY2" fmla="*/ 406658 h 813315"/>
              <a:gd name="connsiteX3" fmla="*/ 7822941 w 8229598"/>
              <a:gd name="connsiteY3" fmla="*/ 813315 h 813315"/>
              <a:gd name="connsiteX4" fmla="*/ 0 w 8229598"/>
              <a:gd name="connsiteY4" fmla="*/ 813315 h 813315"/>
              <a:gd name="connsiteX5" fmla="*/ 406658 w 8229598"/>
              <a:gd name="connsiteY5" fmla="*/ 406658 h 813315"/>
              <a:gd name="connsiteX6" fmla="*/ 0 w 8229598"/>
              <a:gd name="connsiteY6" fmla="*/ 0 h 81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29598" h="813315">
                <a:moveTo>
                  <a:pt x="0" y="0"/>
                </a:moveTo>
                <a:lnTo>
                  <a:pt x="7822941" y="0"/>
                </a:lnTo>
                <a:lnTo>
                  <a:pt x="8229598" y="406658"/>
                </a:lnTo>
                <a:lnTo>
                  <a:pt x="7822941" y="813315"/>
                </a:lnTo>
                <a:lnTo>
                  <a:pt x="0" y="813315"/>
                </a:lnTo>
                <a:lnTo>
                  <a:pt x="406658" y="406658"/>
                </a:lnTo>
                <a:lnTo>
                  <a:pt x="0" y="0"/>
                </a:lnTo>
                <a:close/>
              </a:path>
            </a:pathLst>
          </a:custGeom>
          <a:solidFill>
            <a:srgbClr val="63666A"/>
          </a:solidFill>
          <a:ln w="25400" cap="flat" cmpd="sng" algn="ctr">
            <a:solidFill>
              <a:sysClr val="window" lastClr="FFFFFF">
                <a:hueOff val="0"/>
                <a:satOff val="0"/>
                <a:lumOff val="0"/>
                <a:alphaOff val="0"/>
              </a:sysClr>
            </a:solidFill>
            <a:prstDash val="solid"/>
          </a:ln>
          <a:effectLst/>
        </p:spPr>
        <p:txBody>
          <a:bodyPr spcFirstLastPara="0" vert="horz" wrap="square" lIns="429268" tIns="11424" rIns="406420" bIns="11424" numCol="1" spcCol="1270" anchor="ctr" anchorCtr="0">
            <a:noAutofit/>
          </a:bodyPr>
          <a:lstStyle/>
          <a:p>
            <a:pPr algn="ctr" defTabSz="799632">
              <a:lnSpc>
                <a:spcPct val="90000"/>
              </a:lnSpc>
              <a:spcAft>
                <a:spcPct val="35000"/>
              </a:spcAft>
              <a:defRPr/>
            </a:pPr>
            <a:r>
              <a:rPr lang="en-US" kern="0" baseline="0" dirty="0">
                <a:solidFill>
                  <a:prstClr val="white"/>
                </a:solidFill>
                <a:latin typeface="Calibri"/>
              </a:rPr>
              <a:t>You will probably find that you ask more or less than 5 “whys” in practice.</a:t>
            </a:r>
          </a:p>
        </p:txBody>
      </p:sp>
      <p:sp>
        <p:nvSpPr>
          <p:cNvPr id="9" name="Title 2"/>
          <p:cNvSpPr>
            <a:spLocks noGrp="1"/>
          </p:cNvSpPr>
          <p:nvPr>
            <p:ph type="title"/>
          </p:nvPr>
        </p:nvSpPr>
        <p:spPr/>
        <p:txBody>
          <a:bodyPr/>
          <a:lstStyle/>
          <a:p>
            <a:r>
              <a:rPr lang="en-US" dirty="0"/>
              <a:t>5 Whys</a:t>
            </a:r>
          </a:p>
        </p:txBody>
      </p:sp>
    </p:spTree>
    <p:extLst>
      <p:ext uri="{BB962C8B-B14F-4D97-AF65-F5344CB8AC3E}">
        <p14:creationId xmlns:p14="http://schemas.microsoft.com/office/powerpoint/2010/main" val="308176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Whys</a:t>
            </a:r>
          </a:p>
        </p:txBody>
      </p:sp>
      <p:sp>
        <p:nvSpPr>
          <p:cNvPr id="4" name="Freeform 3"/>
          <p:cNvSpPr/>
          <p:nvPr/>
        </p:nvSpPr>
        <p:spPr>
          <a:xfrm>
            <a:off x="3419854" y="1643250"/>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chemeClr val="accent1">
              <a:lumMod val="60000"/>
              <a:lumOff val="40000"/>
              <a:alpha val="51000"/>
            </a:scheme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dirty="0">
                <a:solidFill>
                  <a:srgbClr val="53565A">
                    <a:hueOff val="0"/>
                    <a:satOff val="0"/>
                    <a:lumOff val="0"/>
                    <a:alphaOff val="0"/>
                  </a:srgbClr>
                </a:solidFill>
              </a:rPr>
              <a:t>It is easy to use and requires no advanced mathematics or tools.</a:t>
            </a:r>
          </a:p>
        </p:txBody>
      </p:sp>
      <p:sp>
        <p:nvSpPr>
          <p:cNvPr id="5" name="Freeform 4"/>
          <p:cNvSpPr/>
          <p:nvPr/>
        </p:nvSpPr>
        <p:spPr>
          <a:xfrm>
            <a:off x="457199" y="1572575"/>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Simple</a:t>
            </a:r>
          </a:p>
        </p:txBody>
      </p:sp>
      <p:sp>
        <p:nvSpPr>
          <p:cNvPr id="6" name="Freeform 5"/>
          <p:cNvSpPr/>
          <p:nvPr/>
        </p:nvSpPr>
        <p:spPr>
          <a:xfrm>
            <a:off x="3419854" y="2385335"/>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chemeClr val="accent2">
              <a:lumMod val="60000"/>
              <a:lumOff val="40000"/>
              <a:alpha val="51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dirty="0">
                <a:solidFill>
                  <a:srgbClr val="53565A">
                    <a:hueOff val="0"/>
                    <a:satOff val="0"/>
                    <a:lumOff val="0"/>
                    <a:alphaOff val="0"/>
                  </a:srgbClr>
                </a:solidFill>
              </a:rPr>
              <a:t>It truly helps to quickly separate symptoms from causes and identify the root cause of a problem.</a:t>
            </a:r>
          </a:p>
        </p:txBody>
      </p:sp>
      <p:sp>
        <p:nvSpPr>
          <p:cNvPr id="7" name="Freeform 6"/>
          <p:cNvSpPr/>
          <p:nvPr/>
        </p:nvSpPr>
        <p:spPr>
          <a:xfrm>
            <a:off x="457199" y="2314662"/>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Effective</a:t>
            </a:r>
          </a:p>
        </p:txBody>
      </p:sp>
      <p:sp>
        <p:nvSpPr>
          <p:cNvPr id="8" name="Freeform 7"/>
          <p:cNvSpPr/>
          <p:nvPr/>
        </p:nvSpPr>
        <p:spPr>
          <a:xfrm>
            <a:off x="3419854" y="3127420"/>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rgbClr val="A0D417">
              <a:alpha val="51000"/>
            </a:srgbClr>
          </a:solidFill>
          <a:ln>
            <a:noFill/>
          </a:ln>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dirty="0">
                <a:solidFill>
                  <a:srgbClr val="53565A">
                    <a:hueOff val="0"/>
                    <a:satOff val="0"/>
                    <a:lumOff val="0"/>
                    <a:alphaOff val="0"/>
                  </a:srgbClr>
                </a:solidFill>
              </a:rPr>
              <a:t>It aids in determining the relationships between various problem causes.</a:t>
            </a:r>
          </a:p>
        </p:txBody>
      </p:sp>
      <p:sp>
        <p:nvSpPr>
          <p:cNvPr id="9" name="Freeform 8"/>
          <p:cNvSpPr/>
          <p:nvPr/>
        </p:nvSpPr>
        <p:spPr>
          <a:xfrm>
            <a:off x="457199" y="3056744"/>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rgbClr val="A0D41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Comprehensive</a:t>
            </a:r>
          </a:p>
        </p:txBody>
      </p:sp>
      <p:sp>
        <p:nvSpPr>
          <p:cNvPr id="10" name="Freeform 9"/>
          <p:cNvSpPr/>
          <p:nvPr/>
        </p:nvSpPr>
        <p:spPr>
          <a:xfrm>
            <a:off x="3419854" y="3869505"/>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rgbClr val="36AA46">
              <a:alpha val="51000"/>
            </a:srgbClr>
          </a:solidFill>
          <a:ln>
            <a:noFill/>
          </a:ln>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dirty="0">
                <a:solidFill>
                  <a:srgbClr val="53565A">
                    <a:hueOff val="0"/>
                    <a:satOff val="0"/>
                    <a:lumOff val="0"/>
                    <a:alphaOff val="0"/>
                  </a:srgbClr>
                </a:solidFill>
              </a:rPr>
              <a:t>It works well alone and when combined with other quality improvement and troubleshooting techniques.</a:t>
            </a:r>
          </a:p>
        </p:txBody>
      </p:sp>
      <p:sp>
        <p:nvSpPr>
          <p:cNvPr id="11" name="Freeform 10"/>
          <p:cNvSpPr/>
          <p:nvPr/>
        </p:nvSpPr>
        <p:spPr>
          <a:xfrm>
            <a:off x="457199" y="3798829"/>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rgbClr val="36AA4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Flexible</a:t>
            </a:r>
          </a:p>
        </p:txBody>
      </p:sp>
      <p:sp>
        <p:nvSpPr>
          <p:cNvPr id="12" name="Freeform 11"/>
          <p:cNvSpPr/>
          <p:nvPr/>
        </p:nvSpPr>
        <p:spPr>
          <a:xfrm>
            <a:off x="3419854" y="4611589"/>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rgbClr val="4E8980">
              <a:alpha val="51000"/>
            </a:srgbClr>
          </a:solidFill>
          <a:ln>
            <a:noFill/>
          </a:ln>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a:solidFill>
                  <a:srgbClr val="53565A">
                    <a:hueOff val="0"/>
                    <a:satOff val="0"/>
                    <a:lumOff val="0"/>
                    <a:alphaOff val="0"/>
                  </a:srgbClr>
                </a:solidFill>
              </a:rPr>
              <a:t>By its very nature, it fosters and produces teamwork and teaming within and without the organization.</a:t>
            </a:r>
            <a:endParaRPr lang="en-US" sz="1600" dirty="0">
              <a:solidFill>
                <a:srgbClr val="53565A">
                  <a:hueOff val="0"/>
                  <a:satOff val="0"/>
                  <a:lumOff val="0"/>
                  <a:alphaOff val="0"/>
                </a:srgbClr>
              </a:solidFill>
            </a:endParaRPr>
          </a:p>
        </p:txBody>
      </p:sp>
      <p:sp>
        <p:nvSpPr>
          <p:cNvPr id="13" name="Freeform 12"/>
          <p:cNvSpPr/>
          <p:nvPr/>
        </p:nvSpPr>
        <p:spPr>
          <a:xfrm>
            <a:off x="457199" y="4540917"/>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rgbClr val="4E8980"/>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Engaging</a:t>
            </a:r>
          </a:p>
        </p:txBody>
      </p:sp>
      <p:sp>
        <p:nvSpPr>
          <p:cNvPr id="14" name="Freeform 13"/>
          <p:cNvSpPr/>
          <p:nvPr/>
        </p:nvSpPr>
        <p:spPr>
          <a:xfrm>
            <a:off x="3419854" y="5353674"/>
            <a:ext cx="5266944" cy="565398"/>
          </a:xfrm>
          <a:custGeom>
            <a:avLst/>
            <a:gdLst>
              <a:gd name="connsiteX0" fmla="*/ 94235 w 565398"/>
              <a:gd name="connsiteY0" fmla="*/ 0 h 5266944"/>
              <a:gd name="connsiteX1" fmla="*/ 471163 w 565398"/>
              <a:gd name="connsiteY1" fmla="*/ 0 h 5266944"/>
              <a:gd name="connsiteX2" fmla="*/ 565398 w 565398"/>
              <a:gd name="connsiteY2" fmla="*/ 94235 h 5266944"/>
              <a:gd name="connsiteX3" fmla="*/ 565398 w 565398"/>
              <a:gd name="connsiteY3" fmla="*/ 5266944 h 5266944"/>
              <a:gd name="connsiteX4" fmla="*/ 565398 w 565398"/>
              <a:gd name="connsiteY4" fmla="*/ 5266944 h 5266944"/>
              <a:gd name="connsiteX5" fmla="*/ 0 w 565398"/>
              <a:gd name="connsiteY5" fmla="*/ 5266944 h 5266944"/>
              <a:gd name="connsiteX6" fmla="*/ 0 w 565398"/>
              <a:gd name="connsiteY6" fmla="*/ 5266944 h 5266944"/>
              <a:gd name="connsiteX7" fmla="*/ 0 w 565398"/>
              <a:gd name="connsiteY7" fmla="*/ 94235 h 5266944"/>
              <a:gd name="connsiteX8" fmla="*/ 94235 w 565398"/>
              <a:gd name="connsiteY8" fmla="*/ 0 h 526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398" h="5266944">
                <a:moveTo>
                  <a:pt x="565398" y="877846"/>
                </a:moveTo>
                <a:lnTo>
                  <a:pt x="565398" y="4389098"/>
                </a:lnTo>
                <a:cubicBezTo>
                  <a:pt x="565398" y="4873921"/>
                  <a:pt x="560869" y="5266939"/>
                  <a:pt x="555282" y="5266939"/>
                </a:cubicBezTo>
                <a:lnTo>
                  <a:pt x="0" y="5266939"/>
                </a:lnTo>
                <a:lnTo>
                  <a:pt x="0" y="5266939"/>
                </a:lnTo>
                <a:lnTo>
                  <a:pt x="0" y="5"/>
                </a:lnTo>
                <a:lnTo>
                  <a:pt x="0" y="5"/>
                </a:lnTo>
                <a:lnTo>
                  <a:pt x="555282" y="5"/>
                </a:lnTo>
                <a:cubicBezTo>
                  <a:pt x="560869" y="5"/>
                  <a:pt x="565398" y="393023"/>
                  <a:pt x="565398" y="877846"/>
                </a:cubicBezTo>
                <a:close/>
              </a:path>
            </a:pathLst>
          </a:custGeom>
          <a:solidFill>
            <a:schemeClr val="accent3">
              <a:lumMod val="20000"/>
              <a:lumOff val="80000"/>
              <a:alpha val="90000"/>
            </a:scheme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60924" tIns="58046" rIns="88509" bIns="58046" numCol="1" spcCol="1270" anchor="ctr" anchorCtr="0">
            <a:noAutofit/>
          </a:bodyPr>
          <a:lstStyle/>
          <a:p>
            <a:pPr marL="171350" lvl="1" indent="-171350" defTabSz="710785">
              <a:lnSpc>
                <a:spcPct val="90000"/>
              </a:lnSpc>
              <a:spcAft>
                <a:spcPct val="15000"/>
              </a:spcAft>
              <a:buFontTx/>
              <a:buChar char="••"/>
            </a:pPr>
            <a:r>
              <a:rPr lang="en-US" sz="1600" dirty="0">
                <a:solidFill>
                  <a:srgbClr val="53565A">
                    <a:hueOff val="0"/>
                    <a:satOff val="0"/>
                    <a:lumOff val="0"/>
                    <a:alphaOff val="0"/>
                  </a:srgbClr>
                </a:solidFill>
              </a:rPr>
              <a:t>It is a guided, team focused exercise. There are no additional costs.</a:t>
            </a:r>
          </a:p>
        </p:txBody>
      </p:sp>
      <p:sp>
        <p:nvSpPr>
          <p:cNvPr id="16" name="Freeform 15"/>
          <p:cNvSpPr/>
          <p:nvPr/>
        </p:nvSpPr>
        <p:spPr>
          <a:xfrm>
            <a:off x="457199" y="5282999"/>
            <a:ext cx="2962656" cy="706747"/>
          </a:xfrm>
          <a:custGeom>
            <a:avLst/>
            <a:gdLst>
              <a:gd name="connsiteX0" fmla="*/ 0 w 2962656"/>
              <a:gd name="connsiteY0" fmla="*/ 117794 h 706747"/>
              <a:gd name="connsiteX1" fmla="*/ 117794 w 2962656"/>
              <a:gd name="connsiteY1" fmla="*/ 0 h 706747"/>
              <a:gd name="connsiteX2" fmla="*/ 2844862 w 2962656"/>
              <a:gd name="connsiteY2" fmla="*/ 0 h 706747"/>
              <a:gd name="connsiteX3" fmla="*/ 2962656 w 2962656"/>
              <a:gd name="connsiteY3" fmla="*/ 117794 h 706747"/>
              <a:gd name="connsiteX4" fmla="*/ 2962656 w 2962656"/>
              <a:gd name="connsiteY4" fmla="*/ 588953 h 706747"/>
              <a:gd name="connsiteX5" fmla="*/ 2844862 w 2962656"/>
              <a:gd name="connsiteY5" fmla="*/ 706747 h 706747"/>
              <a:gd name="connsiteX6" fmla="*/ 117794 w 2962656"/>
              <a:gd name="connsiteY6" fmla="*/ 706747 h 706747"/>
              <a:gd name="connsiteX7" fmla="*/ 0 w 2962656"/>
              <a:gd name="connsiteY7" fmla="*/ 588953 h 706747"/>
              <a:gd name="connsiteX8" fmla="*/ 0 w 2962656"/>
              <a:gd name="connsiteY8" fmla="*/ 117794 h 70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2656" h="706747">
                <a:moveTo>
                  <a:pt x="0" y="117794"/>
                </a:moveTo>
                <a:cubicBezTo>
                  <a:pt x="0" y="52738"/>
                  <a:pt x="52738" y="0"/>
                  <a:pt x="117794" y="0"/>
                </a:cubicBezTo>
                <a:lnTo>
                  <a:pt x="2844862" y="0"/>
                </a:lnTo>
                <a:cubicBezTo>
                  <a:pt x="2909918" y="0"/>
                  <a:pt x="2962656" y="52738"/>
                  <a:pt x="2962656" y="117794"/>
                </a:cubicBezTo>
                <a:lnTo>
                  <a:pt x="2962656" y="588953"/>
                </a:lnTo>
                <a:cubicBezTo>
                  <a:pt x="2962656" y="654009"/>
                  <a:pt x="2909918" y="706747"/>
                  <a:pt x="2844862" y="706747"/>
                </a:cubicBezTo>
                <a:lnTo>
                  <a:pt x="117794" y="706747"/>
                </a:lnTo>
                <a:cubicBezTo>
                  <a:pt x="52738" y="706747"/>
                  <a:pt x="0" y="654009"/>
                  <a:pt x="0" y="588953"/>
                </a:cubicBezTo>
                <a:lnTo>
                  <a:pt x="0" y="117794"/>
                </a:lnTo>
                <a:close/>
              </a:path>
            </a:pathLst>
          </a:cu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8714" tIns="91598" rIns="148714" bIns="91598" numCol="1" spcCol="1270" anchor="ctr" anchorCtr="0">
            <a:noAutofit/>
          </a:bodyPr>
          <a:lstStyle/>
          <a:p>
            <a:pPr algn="ctr" defTabSz="1332720">
              <a:lnSpc>
                <a:spcPct val="90000"/>
              </a:lnSpc>
              <a:spcAft>
                <a:spcPct val="35000"/>
              </a:spcAft>
            </a:pPr>
            <a:r>
              <a:rPr lang="en-US" sz="3000" dirty="0">
                <a:solidFill>
                  <a:prstClr val="white"/>
                </a:solidFill>
              </a:rPr>
              <a:t>Inexpensive</a:t>
            </a:r>
          </a:p>
        </p:txBody>
      </p:sp>
    </p:spTree>
    <p:extLst>
      <p:ext uri="{BB962C8B-B14F-4D97-AF65-F5344CB8AC3E}">
        <p14:creationId xmlns:p14="http://schemas.microsoft.com/office/powerpoint/2010/main" val="398156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Use the 5 Whys</a:t>
            </a:r>
          </a:p>
        </p:txBody>
      </p:sp>
      <p:sp>
        <p:nvSpPr>
          <p:cNvPr id="5" name="Freeform 4"/>
          <p:cNvSpPr/>
          <p:nvPr/>
        </p:nvSpPr>
        <p:spPr>
          <a:xfrm>
            <a:off x="491705" y="1486874"/>
            <a:ext cx="8229600" cy="645777"/>
          </a:xfrm>
          <a:custGeom>
            <a:avLst/>
            <a:gdLst>
              <a:gd name="connsiteX0" fmla="*/ 0 w 8229600"/>
              <a:gd name="connsiteY0" fmla="*/ 64578 h 645777"/>
              <a:gd name="connsiteX1" fmla="*/ 64578 w 8229600"/>
              <a:gd name="connsiteY1" fmla="*/ 0 h 645777"/>
              <a:gd name="connsiteX2" fmla="*/ 8165022 w 8229600"/>
              <a:gd name="connsiteY2" fmla="*/ 0 h 645777"/>
              <a:gd name="connsiteX3" fmla="*/ 8229600 w 8229600"/>
              <a:gd name="connsiteY3" fmla="*/ 64578 h 645777"/>
              <a:gd name="connsiteX4" fmla="*/ 8229600 w 8229600"/>
              <a:gd name="connsiteY4" fmla="*/ 581199 h 645777"/>
              <a:gd name="connsiteX5" fmla="*/ 8165022 w 8229600"/>
              <a:gd name="connsiteY5" fmla="*/ 645777 h 645777"/>
              <a:gd name="connsiteX6" fmla="*/ 64578 w 8229600"/>
              <a:gd name="connsiteY6" fmla="*/ 645777 h 645777"/>
              <a:gd name="connsiteX7" fmla="*/ 0 w 8229600"/>
              <a:gd name="connsiteY7" fmla="*/ 581199 h 645777"/>
              <a:gd name="connsiteX8" fmla="*/ 0 w 8229600"/>
              <a:gd name="connsiteY8" fmla="*/ 64578 h 6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645777">
                <a:moveTo>
                  <a:pt x="0" y="64578"/>
                </a:moveTo>
                <a:cubicBezTo>
                  <a:pt x="0" y="28913"/>
                  <a:pt x="28913" y="0"/>
                  <a:pt x="64578" y="0"/>
                </a:cubicBezTo>
                <a:lnTo>
                  <a:pt x="8165022" y="0"/>
                </a:lnTo>
                <a:cubicBezTo>
                  <a:pt x="8200687" y="0"/>
                  <a:pt x="8229600" y="28913"/>
                  <a:pt x="8229600" y="64578"/>
                </a:cubicBezTo>
                <a:lnTo>
                  <a:pt x="8229600" y="581199"/>
                </a:lnTo>
                <a:cubicBezTo>
                  <a:pt x="8229600" y="616864"/>
                  <a:pt x="8200687" y="645777"/>
                  <a:pt x="8165022" y="645777"/>
                </a:cubicBezTo>
                <a:lnTo>
                  <a:pt x="64578" y="645777"/>
                </a:lnTo>
                <a:cubicBezTo>
                  <a:pt x="28913" y="645777"/>
                  <a:pt x="0" y="616864"/>
                  <a:pt x="0" y="581199"/>
                </a:cubicBezTo>
                <a:lnTo>
                  <a:pt x="0" y="64578"/>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2209" tIns="72209" rIns="72209" bIns="72209" numCol="1" spcCol="1270" anchor="ctr" anchorCtr="0">
            <a:noAutofit/>
          </a:bodyPr>
          <a:lstStyle/>
          <a:p>
            <a:pPr algn="ctr" defTabSz="621936">
              <a:lnSpc>
                <a:spcPct val="90000"/>
              </a:lnSpc>
              <a:spcAft>
                <a:spcPct val="35000"/>
              </a:spcAft>
            </a:pPr>
            <a:r>
              <a:rPr lang="en-US" sz="1400" dirty="0">
                <a:solidFill>
                  <a:prstClr val="white"/>
                </a:solidFill>
              </a:rPr>
              <a:t>1. Assemble a team of people knowledgeable about the area of the problem. Include as many personnel as possible.</a:t>
            </a:r>
          </a:p>
        </p:txBody>
      </p:sp>
      <p:sp>
        <p:nvSpPr>
          <p:cNvPr id="6" name="Freeform 5"/>
          <p:cNvSpPr/>
          <p:nvPr/>
        </p:nvSpPr>
        <p:spPr>
          <a:xfrm>
            <a:off x="4461204" y="2173010"/>
            <a:ext cx="290600" cy="242167"/>
          </a:xfrm>
          <a:custGeom>
            <a:avLst/>
            <a:gdLst>
              <a:gd name="connsiteX0" fmla="*/ 0 w 242166"/>
              <a:gd name="connsiteY0" fmla="*/ 58120 h 290599"/>
              <a:gd name="connsiteX1" fmla="*/ 121083 w 242166"/>
              <a:gd name="connsiteY1" fmla="*/ 58120 h 290599"/>
              <a:gd name="connsiteX2" fmla="*/ 121083 w 242166"/>
              <a:gd name="connsiteY2" fmla="*/ 0 h 290599"/>
              <a:gd name="connsiteX3" fmla="*/ 242166 w 242166"/>
              <a:gd name="connsiteY3" fmla="*/ 145300 h 290599"/>
              <a:gd name="connsiteX4" fmla="*/ 121083 w 242166"/>
              <a:gd name="connsiteY4" fmla="*/ 290599 h 290599"/>
              <a:gd name="connsiteX5" fmla="*/ 121083 w 242166"/>
              <a:gd name="connsiteY5" fmla="*/ 232479 h 290599"/>
              <a:gd name="connsiteX6" fmla="*/ 0 w 242166"/>
              <a:gd name="connsiteY6" fmla="*/ 232479 h 290599"/>
              <a:gd name="connsiteX7" fmla="*/ 0 w 242166"/>
              <a:gd name="connsiteY7" fmla="*/ 58120 h 2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66" h="290599">
                <a:moveTo>
                  <a:pt x="193732" y="1"/>
                </a:moveTo>
                <a:lnTo>
                  <a:pt x="193732" y="145300"/>
                </a:lnTo>
                <a:lnTo>
                  <a:pt x="242166" y="145300"/>
                </a:lnTo>
                <a:lnTo>
                  <a:pt x="121083" y="290598"/>
                </a:lnTo>
                <a:lnTo>
                  <a:pt x="0" y="145300"/>
                </a:lnTo>
                <a:lnTo>
                  <a:pt x="48434" y="145300"/>
                </a:lnTo>
                <a:lnTo>
                  <a:pt x="48434" y="1"/>
                </a:lnTo>
                <a:lnTo>
                  <a:pt x="193732" y="1"/>
                </a:lnTo>
                <a:close/>
              </a:path>
            </a:pathLst>
          </a:custGeom>
          <a:solidFill>
            <a:schemeClr val="accent1"/>
          </a:solidFill>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8087" tIns="0" rIns="58086" bIns="72610" numCol="1" spcCol="1270" anchor="ctr" anchorCtr="0">
            <a:noAutofit/>
          </a:bodyPr>
          <a:lstStyle/>
          <a:p>
            <a:pPr algn="ctr" defTabSz="533089">
              <a:lnSpc>
                <a:spcPct val="90000"/>
              </a:lnSpc>
              <a:spcAft>
                <a:spcPct val="35000"/>
              </a:spcAft>
            </a:pPr>
            <a:endParaRPr lang="en-US" sz="1200">
              <a:solidFill>
                <a:prstClr val="white"/>
              </a:solidFill>
            </a:endParaRPr>
          </a:p>
        </p:txBody>
      </p:sp>
      <p:sp>
        <p:nvSpPr>
          <p:cNvPr id="7" name="Freeform 6"/>
          <p:cNvSpPr/>
          <p:nvPr/>
        </p:nvSpPr>
        <p:spPr>
          <a:xfrm>
            <a:off x="491705" y="2455540"/>
            <a:ext cx="8229600" cy="645777"/>
          </a:xfrm>
          <a:custGeom>
            <a:avLst/>
            <a:gdLst>
              <a:gd name="connsiteX0" fmla="*/ 0 w 8229600"/>
              <a:gd name="connsiteY0" fmla="*/ 64578 h 645777"/>
              <a:gd name="connsiteX1" fmla="*/ 64578 w 8229600"/>
              <a:gd name="connsiteY1" fmla="*/ 0 h 645777"/>
              <a:gd name="connsiteX2" fmla="*/ 8165022 w 8229600"/>
              <a:gd name="connsiteY2" fmla="*/ 0 h 645777"/>
              <a:gd name="connsiteX3" fmla="*/ 8229600 w 8229600"/>
              <a:gd name="connsiteY3" fmla="*/ 64578 h 645777"/>
              <a:gd name="connsiteX4" fmla="*/ 8229600 w 8229600"/>
              <a:gd name="connsiteY4" fmla="*/ 581199 h 645777"/>
              <a:gd name="connsiteX5" fmla="*/ 8165022 w 8229600"/>
              <a:gd name="connsiteY5" fmla="*/ 645777 h 645777"/>
              <a:gd name="connsiteX6" fmla="*/ 64578 w 8229600"/>
              <a:gd name="connsiteY6" fmla="*/ 645777 h 645777"/>
              <a:gd name="connsiteX7" fmla="*/ 0 w 8229600"/>
              <a:gd name="connsiteY7" fmla="*/ 581199 h 645777"/>
              <a:gd name="connsiteX8" fmla="*/ 0 w 8229600"/>
              <a:gd name="connsiteY8" fmla="*/ 64578 h 6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645777">
                <a:moveTo>
                  <a:pt x="0" y="64578"/>
                </a:moveTo>
                <a:cubicBezTo>
                  <a:pt x="0" y="28913"/>
                  <a:pt x="28913" y="0"/>
                  <a:pt x="64578" y="0"/>
                </a:cubicBezTo>
                <a:lnTo>
                  <a:pt x="8165022" y="0"/>
                </a:lnTo>
                <a:cubicBezTo>
                  <a:pt x="8200687" y="0"/>
                  <a:pt x="8229600" y="28913"/>
                  <a:pt x="8229600" y="64578"/>
                </a:cubicBezTo>
                <a:lnTo>
                  <a:pt x="8229600" y="581199"/>
                </a:lnTo>
                <a:cubicBezTo>
                  <a:pt x="8229600" y="616864"/>
                  <a:pt x="8200687" y="645777"/>
                  <a:pt x="8165022" y="645777"/>
                </a:cubicBezTo>
                <a:lnTo>
                  <a:pt x="64578" y="645777"/>
                </a:lnTo>
                <a:cubicBezTo>
                  <a:pt x="28913" y="645777"/>
                  <a:pt x="0" y="616864"/>
                  <a:pt x="0" y="581199"/>
                </a:cubicBezTo>
                <a:lnTo>
                  <a:pt x="0" y="64578"/>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2209" tIns="72209" rIns="72209" bIns="72209" numCol="1" spcCol="1270" anchor="ctr" anchorCtr="0">
            <a:noAutofit/>
          </a:bodyPr>
          <a:lstStyle/>
          <a:p>
            <a:pPr algn="ctr" defTabSz="621936">
              <a:lnSpc>
                <a:spcPct val="90000"/>
              </a:lnSpc>
              <a:spcAft>
                <a:spcPct val="35000"/>
              </a:spcAft>
            </a:pPr>
            <a:r>
              <a:rPr lang="en-US" sz="1400" dirty="0">
                <a:solidFill>
                  <a:prstClr val="white"/>
                </a:solidFill>
              </a:rPr>
              <a:t>2. On a flip chart, presentation board, or even paper; write out a description of what you know about the problem. Try to document the Problem and describe it as completely as possible. Refine the definition with the team. Come to an agreement on the definition of the Problem at hand.</a:t>
            </a:r>
          </a:p>
        </p:txBody>
      </p:sp>
      <p:sp>
        <p:nvSpPr>
          <p:cNvPr id="8" name="Freeform 7"/>
          <p:cNvSpPr/>
          <p:nvPr/>
        </p:nvSpPr>
        <p:spPr>
          <a:xfrm>
            <a:off x="4461204" y="3141673"/>
            <a:ext cx="290600" cy="242167"/>
          </a:xfrm>
          <a:custGeom>
            <a:avLst/>
            <a:gdLst>
              <a:gd name="connsiteX0" fmla="*/ 0 w 242166"/>
              <a:gd name="connsiteY0" fmla="*/ 58120 h 290599"/>
              <a:gd name="connsiteX1" fmla="*/ 121083 w 242166"/>
              <a:gd name="connsiteY1" fmla="*/ 58120 h 290599"/>
              <a:gd name="connsiteX2" fmla="*/ 121083 w 242166"/>
              <a:gd name="connsiteY2" fmla="*/ 0 h 290599"/>
              <a:gd name="connsiteX3" fmla="*/ 242166 w 242166"/>
              <a:gd name="connsiteY3" fmla="*/ 145300 h 290599"/>
              <a:gd name="connsiteX4" fmla="*/ 121083 w 242166"/>
              <a:gd name="connsiteY4" fmla="*/ 290599 h 290599"/>
              <a:gd name="connsiteX5" fmla="*/ 121083 w 242166"/>
              <a:gd name="connsiteY5" fmla="*/ 232479 h 290599"/>
              <a:gd name="connsiteX6" fmla="*/ 0 w 242166"/>
              <a:gd name="connsiteY6" fmla="*/ 232479 h 290599"/>
              <a:gd name="connsiteX7" fmla="*/ 0 w 242166"/>
              <a:gd name="connsiteY7" fmla="*/ 58120 h 2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66" h="290599">
                <a:moveTo>
                  <a:pt x="193732" y="1"/>
                </a:moveTo>
                <a:lnTo>
                  <a:pt x="193732" y="145300"/>
                </a:lnTo>
                <a:lnTo>
                  <a:pt x="242166" y="145300"/>
                </a:lnTo>
                <a:lnTo>
                  <a:pt x="121083" y="290598"/>
                </a:lnTo>
                <a:lnTo>
                  <a:pt x="0" y="145300"/>
                </a:lnTo>
                <a:lnTo>
                  <a:pt x="48434" y="145300"/>
                </a:lnTo>
                <a:lnTo>
                  <a:pt x="48434" y="1"/>
                </a:lnTo>
                <a:lnTo>
                  <a:pt x="193732" y="1"/>
                </a:lnTo>
                <a:close/>
              </a:path>
            </a:pathLst>
          </a:custGeom>
          <a:solidFill>
            <a:schemeClr val="accent2"/>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8087" tIns="0" rIns="58086" bIns="72610" numCol="1" spcCol="1270" anchor="ctr" anchorCtr="0">
            <a:noAutofit/>
          </a:bodyPr>
          <a:lstStyle/>
          <a:p>
            <a:pPr algn="ctr" defTabSz="533089">
              <a:lnSpc>
                <a:spcPct val="90000"/>
              </a:lnSpc>
              <a:spcAft>
                <a:spcPct val="35000"/>
              </a:spcAft>
            </a:pPr>
            <a:endParaRPr lang="en-US" sz="1200">
              <a:solidFill>
                <a:prstClr val="white"/>
              </a:solidFill>
            </a:endParaRPr>
          </a:p>
        </p:txBody>
      </p:sp>
      <p:sp>
        <p:nvSpPr>
          <p:cNvPr id="9" name="Freeform 8"/>
          <p:cNvSpPr/>
          <p:nvPr/>
        </p:nvSpPr>
        <p:spPr>
          <a:xfrm>
            <a:off x="491705" y="3424205"/>
            <a:ext cx="8229600" cy="645777"/>
          </a:xfrm>
          <a:custGeom>
            <a:avLst/>
            <a:gdLst>
              <a:gd name="connsiteX0" fmla="*/ 0 w 8229600"/>
              <a:gd name="connsiteY0" fmla="*/ 64578 h 645777"/>
              <a:gd name="connsiteX1" fmla="*/ 64578 w 8229600"/>
              <a:gd name="connsiteY1" fmla="*/ 0 h 645777"/>
              <a:gd name="connsiteX2" fmla="*/ 8165022 w 8229600"/>
              <a:gd name="connsiteY2" fmla="*/ 0 h 645777"/>
              <a:gd name="connsiteX3" fmla="*/ 8229600 w 8229600"/>
              <a:gd name="connsiteY3" fmla="*/ 64578 h 645777"/>
              <a:gd name="connsiteX4" fmla="*/ 8229600 w 8229600"/>
              <a:gd name="connsiteY4" fmla="*/ 581199 h 645777"/>
              <a:gd name="connsiteX5" fmla="*/ 8165022 w 8229600"/>
              <a:gd name="connsiteY5" fmla="*/ 645777 h 645777"/>
              <a:gd name="connsiteX6" fmla="*/ 64578 w 8229600"/>
              <a:gd name="connsiteY6" fmla="*/ 645777 h 645777"/>
              <a:gd name="connsiteX7" fmla="*/ 0 w 8229600"/>
              <a:gd name="connsiteY7" fmla="*/ 581199 h 645777"/>
              <a:gd name="connsiteX8" fmla="*/ 0 w 8229600"/>
              <a:gd name="connsiteY8" fmla="*/ 64578 h 6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645777">
                <a:moveTo>
                  <a:pt x="0" y="64578"/>
                </a:moveTo>
                <a:cubicBezTo>
                  <a:pt x="0" y="28913"/>
                  <a:pt x="28913" y="0"/>
                  <a:pt x="64578" y="0"/>
                </a:cubicBezTo>
                <a:lnTo>
                  <a:pt x="8165022" y="0"/>
                </a:lnTo>
                <a:cubicBezTo>
                  <a:pt x="8200687" y="0"/>
                  <a:pt x="8229600" y="28913"/>
                  <a:pt x="8229600" y="64578"/>
                </a:cubicBezTo>
                <a:lnTo>
                  <a:pt x="8229600" y="581199"/>
                </a:lnTo>
                <a:cubicBezTo>
                  <a:pt x="8229600" y="616864"/>
                  <a:pt x="8200687" y="645777"/>
                  <a:pt x="8165022" y="645777"/>
                </a:cubicBezTo>
                <a:lnTo>
                  <a:pt x="64578" y="645777"/>
                </a:lnTo>
                <a:cubicBezTo>
                  <a:pt x="28913" y="645777"/>
                  <a:pt x="0" y="616864"/>
                  <a:pt x="0" y="581199"/>
                </a:cubicBezTo>
                <a:lnTo>
                  <a:pt x="0" y="64578"/>
                </a:lnTo>
                <a:close/>
              </a:path>
            </a:pathLst>
          </a:custGeom>
          <a:solidFill>
            <a:srgbClr val="A0D417"/>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2209" tIns="72209" rIns="72209" bIns="72209" numCol="1" spcCol="1270" anchor="ctr" anchorCtr="0">
            <a:noAutofit/>
          </a:bodyPr>
          <a:lstStyle/>
          <a:p>
            <a:pPr algn="ctr" defTabSz="621936">
              <a:lnSpc>
                <a:spcPct val="90000"/>
              </a:lnSpc>
              <a:spcAft>
                <a:spcPct val="35000"/>
              </a:spcAft>
            </a:pPr>
            <a:r>
              <a:rPr lang="en-US" sz="1400" dirty="0">
                <a:solidFill>
                  <a:prstClr val="white"/>
                </a:solidFill>
              </a:rPr>
              <a:t>3. Have the team members ask “Why” the Problem as described could occur, and write the answer down underneath the Problem description.</a:t>
            </a:r>
          </a:p>
        </p:txBody>
      </p:sp>
      <p:sp>
        <p:nvSpPr>
          <p:cNvPr id="10" name="Freeform 9"/>
          <p:cNvSpPr/>
          <p:nvPr/>
        </p:nvSpPr>
        <p:spPr>
          <a:xfrm>
            <a:off x="4461204" y="4110338"/>
            <a:ext cx="290600" cy="242167"/>
          </a:xfrm>
          <a:custGeom>
            <a:avLst/>
            <a:gdLst>
              <a:gd name="connsiteX0" fmla="*/ 0 w 242166"/>
              <a:gd name="connsiteY0" fmla="*/ 58120 h 290599"/>
              <a:gd name="connsiteX1" fmla="*/ 121083 w 242166"/>
              <a:gd name="connsiteY1" fmla="*/ 58120 h 290599"/>
              <a:gd name="connsiteX2" fmla="*/ 121083 w 242166"/>
              <a:gd name="connsiteY2" fmla="*/ 0 h 290599"/>
              <a:gd name="connsiteX3" fmla="*/ 242166 w 242166"/>
              <a:gd name="connsiteY3" fmla="*/ 145300 h 290599"/>
              <a:gd name="connsiteX4" fmla="*/ 121083 w 242166"/>
              <a:gd name="connsiteY4" fmla="*/ 290599 h 290599"/>
              <a:gd name="connsiteX5" fmla="*/ 121083 w 242166"/>
              <a:gd name="connsiteY5" fmla="*/ 232479 h 290599"/>
              <a:gd name="connsiteX6" fmla="*/ 0 w 242166"/>
              <a:gd name="connsiteY6" fmla="*/ 232479 h 290599"/>
              <a:gd name="connsiteX7" fmla="*/ 0 w 242166"/>
              <a:gd name="connsiteY7" fmla="*/ 58120 h 2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66" h="290599">
                <a:moveTo>
                  <a:pt x="193732" y="1"/>
                </a:moveTo>
                <a:lnTo>
                  <a:pt x="193732" y="145300"/>
                </a:lnTo>
                <a:lnTo>
                  <a:pt x="242166" y="145300"/>
                </a:lnTo>
                <a:lnTo>
                  <a:pt x="121083" y="290598"/>
                </a:lnTo>
                <a:lnTo>
                  <a:pt x="0" y="145300"/>
                </a:lnTo>
                <a:lnTo>
                  <a:pt x="48434" y="145300"/>
                </a:lnTo>
                <a:lnTo>
                  <a:pt x="48434" y="1"/>
                </a:lnTo>
                <a:lnTo>
                  <a:pt x="193732" y="1"/>
                </a:lnTo>
                <a:close/>
              </a:path>
            </a:pathLst>
          </a:custGeom>
          <a:solidFill>
            <a:srgbClr val="A0D417"/>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8087" tIns="0" rIns="58086" bIns="72610" numCol="1" spcCol="1270" anchor="ctr" anchorCtr="0">
            <a:noAutofit/>
          </a:bodyPr>
          <a:lstStyle/>
          <a:p>
            <a:pPr algn="ctr" defTabSz="533089">
              <a:lnSpc>
                <a:spcPct val="90000"/>
              </a:lnSpc>
              <a:spcAft>
                <a:spcPct val="35000"/>
              </a:spcAft>
            </a:pPr>
            <a:endParaRPr lang="en-US" sz="1200">
              <a:solidFill>
                <a:prstClr val="white"/>
              </a:solidFill>
            </a:endParaRPr>
          </a:p>
        </p:txBody>
      </p:sp>
      <p:sp>
        <p:nvSpPr>
          <p:cNvPr id="11" name="Freeform 10"/>
          <p:cNvSpPr/>
          <p:nvPr/>
        </p:nvSpPr>
        <p:spPr>
          <a:xfrm>
            <a:off x="491705" y="4392871"/>
            <a:ext cx="8229600" cy="645777"/>
          </a:xfrm>
          <a:custGeom>
            <a:avLst/>
            <a:gdLst>
              <a:gd name="connsiteX0" fmla="*/ 0 w 8229600"/>
              <a:gd name="connsiteY0" fmla="*/ 64578 h 645777"/>
              <a:gd name="connsiteX1" fmla="*/ 64578 w 8229600"/>
              <a:gd name="connsiteY1" fmla="*/ 0 h 645777"/>
              <a:gd name="connsiteX2" fmla="*/ 8165022 w 8229600"/>
              <a:gd name="connsiteY2" fmla="*/ 0 h 645777"/>
              <a:gd name="connsiteX3" fmla="*/ 8229600 w 8229600"/>
              <a:gd name="connsiteY3" fmla="*/ 64578 h 645777"/>
              <a:gd name="connsiteX4" fmla="*/ 8229600 w 8229600"/>
              <a:gd name="connsiteY4" fmla="*/ 581199 h 645777"/>
              <a:gd name="connsiteX5" fmla="*/ 8165022 w 8229600"/>
              <a:gd name="connsiteY5" fmla="*/ 645777 h 645777"/>
              <a:gd name="connsiteX6" fmla="*/ 64578 w 8229600"/>
              <a:gd name="connsiteY6" fmla="*/ 645777 h 645777"/>
              <a:gd name="connsiteX7" fmla="*/ 0 w 8229600"/>
              <a:gd name="connsiteY7" fmla="*/ 581199 h 645777"/>
              <a:gd name="connsiteX8" fmla="*/ 0 w 8229600"/>
              <a:gd name="connsiteY8" fmla="*/ 64578 h 6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645777">
                <a:moveTo>
                  <a:pt x="0" y="64578"/>
                </a:moveTo>
                <a:cubicBezTo>
                  <a:pt x="0" y="28913"/>
                  <a:pt x="28913" y="0"/>
                  <a:pt x="64578" y="0"/>
                </a:cubicBezTo>
                <a:lnTo>
                  <a:pt x="8165022" y="0"/>
                </a:lnTo>
                <a:cubicBezTo>
                  <a:pt x="8200687" y="0"/>
                  <a:pt x="8229600" y="28913"/>
                  <a:pt x="8229600" y="64578"/>
                </a:cubicBezTo>
                <a:lnTo>
                  <a:pt x="8229600" y="581199"/>
                </a:lnTo>
                <a:cubicBezTo>
                  <a:pt x="8229600" y="616864"/>
                  <a:pt x="8200687" y="645777"/>
                  <a:pt x="8165022" y="645777"/>
                </a:cubicBezTo>
                <a:lnTo>
                  <a:pt x="64578" y="645777"/>
                </a:lnTo>
                <a:cubicBezTo>
                  <a:pt x="28913" y="645777"/>
                  <a:pt x="0" y="616864"/>
                  <a:pt x="0" y="581199"/>
                </a:cubicBezTo>
                <a:lnTo>
                  <a:pt x="0" y="64578"/>
                </a:lnTo>
                <a:close/>
              </a:path>
            </a:pathLst>
          </a:custGeom>
          <a:solidFill>
            <a:srgbClr val="36AA4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72209" tIns="72209" rIns="72209" bIns="72209" numCol="1" spcCol="1270" anchor="ctr" anchorCtr="0">
            <a:noAutofit/>
          </a:bodyPr>
          <a:lstStyle/>
          <a:p>
            <a:pPr algn="ctr" defTabSz="621936">
              <a:lnSpc>
                <a:spcPct val="90000"/>
              </a:lnSpc>
              <a:spcAft>
                <a:spcPct val="35000"/>
              </a:spcAft>
            </a:pPr>
            <a:r>
              <a:rPr lang="en-US" sz="1400" dirty="0">
                <a:solidFill>
                  <a:prstClr val="white"/>
                </a:solidFill>
              </a:rPr>
              <a:t>4. If the answer provided from 3 (above) does not solve the Problem, you must repeat steps 3 and 4 until you do.</a:t>
            </a:r>
          </a:p>
        </p:txBody>
      </p:sp>
      <p:sp>
        <p:nvSpPr>
          <p:cNvPr id="12" name="Freeform 11"/>
          <p:cNvSpPr/>
          <p:nvPr/>
        </p:nvSpPr>
        <p:spPr>
          <a:xfrm>
            <a:off x="4461204" y="5079005"/>
            <a:ext cx="290600" cy="242167"/>
          </a:xfrm>
          <a:custGeom>
            <a:avLst/>
            <a:gdLst>
              <a:gd name="connsiteX0" fmla="*/ 0 w 242166"/>
              <a:gd name="connsiteY0" fmla="*/ 58120 h 290599"/>
              <a:gd name="connsiteX1" fmla="*/ 121083 w 242166"/>
              <a:gd name="connsiteY1" fmla="*/ 58120 h 290599"/>
              <a:gd name="connsiteX2" fmla="*/ 121083 w 242166"/>
              <a:gd name="connsiteY2" fmla="*/ 0 h 290599"/>
              <a:gd name="connsiteX3" fmla="*/ 242166 w 242166"/>
              <a:gd name="connsiteY3" fmla="*/ 145300 h 290599"/>
              <a:gd name="connsiteX4" fmla="*/ 121083 w 242166"/>
              <a:gd name="connsiteY4" fmla="*/ 290599 h 290599"/>
              <a:gd name="connsiteX5" fmla="*/ 121083 w 242166"/>
              <a:gd name="connsiteY5" fmla="*/ 232479 h 290599"/>
              <a:gd name="connsiteX6" fmla="*/ 0 w 242166"/>
              <a:gd name="connsiteY6" fmla="*/ 232479 h 290599"/>
              <a:gd name="connsiteX7" fmla="*/ 0 w 242166"/>
              <a:gd name="connsiteY7" fmla="*/ 58120 h 29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66" h="290599">
                <a:moveTo>
                  <a:pt x="193732" y="1"/>
                </a:moveTo>
                <a:lnTo>
                  <a:pt x="193732" y="145300"/>
                </a:lnTo>
                <a:lnTo>
                  <a:pt x="242166" y="145300"/>
                </a:lnTo>
                <a:lnTo>
                  <a:pt x="121083" y="290598"/>
                </a:lnTo>
                <a:lnTo>
                  <a:pt x="0" y="145300"/>
                </a:lnTo>
                <a:lnTo>
                  <a:pt x="48434" y="145300"/>
                </a:lnTo>
                <a:lnTo>
                  <a:pt x="48434" y="1"/>
                </a:lnTo>
                <a:lnTo>
                  <a:pt x="193732" y="1"/>
                </a:lnTo>
                <a:close/>
              </a:path>
            </a:pathLst>
          </a:custGeom>
          <a:solidFill>
            <a:srgbClr val="36AA46"/>
          </a:solidFill>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8087" tIns="0" rIns="58086" bIns="72610" numCol="1" spcCol="1270" anchor="ctr" anchorCtr="0">
            <a:noAutofit/>
          </a:bodyPr>
          <a:lstStyle/>
          <a:p>
            <a:pPr algn="ctr" defTabSz="533089">
              <a:lnSpc>
                <a:spcPct val="90000"/>
              </a:lnSpc>
              <a:spcAft>
                <a:spcPct val="35000"/>
              </a:spcAft>
            </a:pPr>
            <a:endParaRPr lang="en-US" sz="1200">
              <a:solidFill>
                <a:prstClr val="white"/>
              </a:solidFill>
            </a:endParaRPr>
          </a:p>
        </p:txBody>
      </p:sp>
      <p:sp>
        <p:nvSpPr>
          <p:cNvPr id="13" name="Freeform 12"/>
          <p:cNvSpPr/>
          <p:nvPr/>
        </p:nvSpPr>
        <p:spPr>
          <a:xfrm>
            <a:off x="491705" y="5361537"/>
            <a:ext cx="8229600" cy="645777"/>
          </a:xfrm>
          <a:custGeom>
            <a:avLst/>
            <a:gdLst>
              <a:gd name="connsiteX0" fmla="*/ 0 w 8229600"/>
              <a:gd name="connsiteY0" fmla="*/ 64578 h 645777"/>
              <a:gd name="connsiteX1" fmla="*/ 64578 w 8229600"/>
              <a:gd name="connsiteY1" fmla="*/ 0 h 645777"/>
              <a:gd name="connsiteX2" fmla="*/ 8165022 w 8229600"/>
              <a:gd name="connsiteY2" fmla="*/ 0 h 645777"/>
              <a:gd name="connsiteX3" fmla="*/ 8229600 w 8229600"/>
              <a:gd name="connsiteY3" fmla="*/ 64578 h 645777"/>
              <a:gd name="connsiteX4" fmla="*/ 8229600 w 8229600"/>
              <a:gd name="connsiteY4" fmla="*/ 581199 h 645777"/>
              <a:gd name="connsiteX5" fmla="*/ 8165022 w 8229600"/>
              <a:gd name="connsiteY5" fmla="*/ 645777 h 645777"/>
              <a:gd name="connsiteX6" fmla="*/ 64578 w 8229600"/>
              <a:gd name="connsiteY6" fmla="*/ 645777 h 645777"/>
              <a:gd name="connsiteX7" fmla="*/ 0 w 8229600"/>
              <a:gd name="connsiteY7" fmla="*/ 581199 h 645777"/>
              <a:gd name="connsiteX8" fmla="*/ 0 w 8229600"/>
              <a:gd name="connsiteY8" fmla="*/ 64578 h 6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645777">
                <a:moveTo>
                  <a:pt x="0" y="64578"/>
                </a:moveTo>
                <a:cubicBezTo>
                  <a:pt x="0" y="28913"/>
                  <a:pt x="28913" y="0"/>
                  <a:pt x="64578" y="0"/>
                </a:cubicBezTo>
                <a:lnTo>
                  <a:pt x="8165022" y="0"/>
                </a:lnTo>
                <a:cubicBezTo>
                  <a:pt x="8200687" y="0"/>
                  <a:pt x="8229600" y="28913"/>
                  <a:pt x="8229600" y="64578"/>
                </a:cubicBezTo>
                <a:lnTo>
                  <a:pt x="8229600" y="581199"/>
                </a:lnTo>
                <a:cubicBezTo>
                  <a:pt x="8229600" y="616864"/>
                  <a:pt x="8200687" y="645777"/>
                  <a:pt x="8165022" y="645777"/>
                </a:cubicBezTo>
                <a:lnTo>
                  <a:pt x="64578" y="645777"/>
                </a:lnTo>
                <a:cubicBezTo>
                  <a:pt x="28913" y="645777"/>
                  <a:pt x="0" y="616864"/>
                  <a:pt x="0" y="581199"/>
                </a:cubicBezTo>
                <a:lnTo>
                  <a:pt x="0" y="64578"/>
                </a:lnTo>
                <a:close/>
              </a:path>
            </a:pathLst>
          </a:custGeom>
          <a:solidFill>
            <a:srgbClr val="4E8980"/>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72209" tIns="72209" rIns="72209" bIns="72209" numCol="1" spcCol="1270" anchor="ctr" anchorCtr="0">
            <a:noAutofit/>
          </a:bodyPr>
          <a:lstStyle/>
          <a:p>
            <a:pPr algn="ctr" defTabSz="621936">
              <a:lnSpc>
                <a:spcPct val="90000"/>
              </a:lnSpc>
              <a:spcAft>
                <a:spcPct val="35000"/>
              </a:spcAft>
            </a:pPr>
            <a:r>
              <a:rPr lang="en-US" sz="1400" dirty="0">
                <a:solidFill>
                  <a:prstClr val="white"/>
                </a:solidFill>
              </a:rPr>
              <a:t>5. If the answer provided from 3 (above) seems likely to solve the Problem, make sure the team agrees and attempt a resolution using the answer. You may find that there are more than one root causes to the problem.</a:t>
            </a:r>
          </a:p>
        </p:txBody>
      </p:sp>
    </p:spTree>
    <p:extLst>
      <p:ext uri="{BB962C8B-B14F-4D97-AF65-F5344CB8AC3E}">
        <p14:creationId xmlns:p14="http://schemas.microsoft.com/office/powerpoint/2010/main" val="193403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arn(inVertic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982648"/>
            <a:ext cx="3581400" cy="323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normAutofit/>
          </a:bodyPr>
          <a:lstStyle/>
          <a:p>
            <a:r>
              <a:rPr lang="en-US" dirty="0"/>
              <a:t>How to Use the 5 Whys</a:t>
            </a:r>
          </a:p>
        </p:txBody>
      </p:sp>
      <p:sp>
        <p:nvSpPr>
          <p:cNvPr id="5" name="Content Placeholder 4"/>
          <p:cNvSpPr>
            <a:spLocks noGrp="1"/>
          </p:cNvSpPr>
          <p:nvPr>
            <p:ph sz="half" idx="1"/>
          </p:nvPr>
        </p:nvSpPr>
        <p:spPr/>
        <p:txBody>
          <a:bodyPr>
            <a:normAutofit/>
          </a:bodyPr>
          <a:lstStyle/>
          <a:p>
            <a:pPr marL="285750" indent="-285750">
              <a:spcAft>
                <a:spcPts val="1200"/>
              </a:spcAft>
              <a:buClr>
                <a:schemeClr val="accent1"/>
              </a:buClr>
              <a:buFont typeface="Arial" panose="020B0604020202020204" pitchFamily="34" charset="0"/>
              <a:buChar char="•"/>
            </a:pPr>
            <a:r>
              <a:rPr lang="en-US" dirty="0"/>
              <a:t>The 5 Whys can help you uncover root causes quickly. </a:t>
            </a:r>
          </a:p>
          <a:p>
            <a:pPr marL="285750" indent="-285750">
              <a:spcAft>
                <a:spcPts val="1200"/>
              </a:spcAft>
              <a:buClr>
                <a:schemeClr val="accent1"/>
              </a:buClr>
              <a:buFont typeface="Arial" panose="020B0604020202020204" pitchFamily="34" charset="0"/>
              <a:buChar char="•"/>
            </a:pPr>
            <a:r>
              <a:rPr lang="en-US" dirty="0"/>
              <a:t>However, making a single mistake in any question or answer can produce false or misleading results. </a:t>
            </a:r>
          </a:p>
          <a:p>
            <a:pPr marL="285750" indent="-285750">
              <a:spcAft>
                <a:spcPts val="1200"/>
              </a:spcAft>
              <a:buClr>
                <a:schemeClr val="accent1"/>
              </a:buClr>
              <a:buFont typeface="Arial" panose="020B0604020202020204" pitchFamily="34" charset="0"/>
              <a:buChar char="•"/>
            </a:pPr>
            <a:r>
              <a:rPr lang="en-US" dirty="0"/>
              <a:t>You may find that there is more than one root cause; corrective actions should be implemented for each of these.</a:t>
            </a:r>
          </a:p>
          <a:p>
            <a:pPr marL="285750" indent="-285750">
              <a:buClr>
                <a:schemeClr val="accent1"/>
              </a:buClr>
              <a:buFont typeface="Arial" panose="020B0604020202020204" pitchFamily="34" charset="0"/>
              <a:buChar char="•"/>
            </a:pPr>
            <a:endParaRPr lang="en-US" dirty="0"/>
          </a:p>
        </p:txBody>
      </p:sp>
      <p:sp>
        <p:nvSpPr>
          <p:cNvPr id="6" name="Content Placeholder 5"/>
          <p:cNvSpPr>
            <a:spLocks noGrp="1"/>
          </p:cNvSpPr>
          <p:nvPr>
            <p:ph sz="half" idx="2"/>
          </p:nvPr>
        </p:nvSpPr>
        <p:spPr>
          <a:xfrm>
            <a:off x="4629150" y="1825626"/>
            <a:ext cx="4104145" cy="4079875"/>
          </a:xfrm>
        </p:spPr>
        <p:txBody>
          <a:bodyPr>
            <a:normAutofit/>
          </a:bodyPr>
          <a:lstStyle/>
          <a:p>
            <a:pPr marL="285750" indent="-285750">
              <a:spcAft>
                <a:spcPts val="1200"/>
              </a:spcAft>
              <a:buClr>
                <a:schemeClr val="accent1"/>
              </a:buClr>
              <a:buFont typeface="Arial" panose="020B0604020202020204" pitchFamily="34" charset="0"/>
              <a:buChar char="•"/>
            </a:pPr>
            <a:r>
              <a:rPr lang="en-US" dirty="0"/>
              <a:t>To validate those potential root-causes that are under your control, you can apply the following validations to your answers or root causes. </a:t>
            </a:r>
          </a:p>
          <a:p>
            <a:pPr marL="285750" indent="-285750">
              <a:buClr>
                <a:schemeClr val="accent1"/>
              </a:buClr>
              <a:buFont typeface="Arial" panose="020B0604020202020204" pitchFamily="34" charset="0"/>
              <a:buChar char="•"/>
            </a:pPr>
            <a:endParaRPr lang="en-US" dirty="0"/>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9914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subTnLst>
                                    <p:set>
                                      <p:cBhvr override="childStyle">
                                        <p:cTn dur="1" fill="hold" display="0" masterRel="nextClick" afterEffect="1"/>
                                        <p:tgtEl>
                                          <p:spTgt spid="2150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subTnLst>
                                    <p:set>
                                      <p:cBhvr override="childStyle">
                                        <p:cTn dur="1" fill="hold" display="0" masterRel="nextClick" afterEffect="1"/>
                                        <p:tgtEl>
                                          <p:spTgt spid="5">
                                            <p:txEl>
                                              <p:pRg st="0" end="0"/>
                                            </p:txEl>
                                          </p:spTgt>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subTnLst>
                                    <p:set>
                                      <p:cBhvr override="childStyle">
                                        <p:cTn dur="1" fill="hold" display="0" masterRel="nextClick" afterEffect="1"/>
                                        <p:tgtEl>
                                          <p:spTgt spid="5">
                                            <p:txEl>
                                              <p:pRg st="1" end="1"/>
                                            </p:txEl>
                                          </p:spTgt>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subTnLst>
                                    <p:set>
                                      <p:cBhvr override="childStyle">
                                        <p:cTn dur="1" fill="hold" display="0" masterRel="nextClick" afterEffect="1"/>
                                        <p:tgtEl>
                                          <p:spTgt spid="5">
                                            <p:txEl>
                                              <p:pRg st="2" end="2"/>
                                            </p:txEl>
                                          </p:spTgt>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subTnLst>
                                    <p:set>
                                      <p:cBhvr override="childStyle">
                                        <p:cTn dur="1" fill="hold" display="0" masterRel="nextClick" afterEffect="1"/>
                                        <p:tgtEl>
                                          <p:spTgt spid="6">
                                            <p:txEl>
                                              <p:pRg st="0" end="0"/>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Ask the following questions for every possible root-cause you identify at all levels of the 5 Whys:</a:t>
            </a:r>
          </a:p>
        </p:txBody>
      </p:sp>
      <p:sp>
        <p:nvSpPr>
          <p:cNvPr id="3" name="Block Arc 2"/>
          <p:cNvSpPr/>
          <p:nvPr/>
        </p:nvSpPr>
        <p:spPr>
          <a:xfrm>
            <a:off x="-5058806" y="548170"/>
            <a:ext cx="6360393" cy="6360393"/>
          </a:xfrm>
          <a:prstGeom prst="blockArc">
            <a:avLst>
              <a:gd name="adj1" fmla="val 18900000"/>
              <a:gd name="adj2" fmla="val 2700000"/>
              <a:gd name="adj3" fmla="val 340"/>
            </a:avLst>
          </a:prstGeom>
        </p:spPr>
        <p:style>
          <a:lnRef idx="2">
            <a:schemeClr val="accent2">
              <a:hueOff val="0"/>
              <a:satOff val="0"/>
              <a:lumOff val="0"/>
              <a:alphaOff val="0"/>
            </a:schemeClr>
          </a:lnRef>
          <a:fillRef idx="0">
            <a:schemeClr val="accent3">
              <a:tint val="90000"/>
              <a:hueOff val="0"/>
              <a:satOff val="0"/>
              <a:lumOff val="0"/>
              <a:alphaOff val="0"/>
            </a:schemeClr>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4" name="Freeform 3"/>
          <p:cNvSpPr/>
          <p:nvPr/>
        </p:nvSpPr>
        <p:spPr>
          <a:xfrm>
            <a:off x="728262" y="1661341"/>
            <a:ext cx="8175619" cy="590738"/>
          </a:xfrm>
          <a:custGeom>
            <a:avLst/>
            <a:gdLst>
              <a:gd name="connsiteX0" fmla="*/ 0 w 8175619"/>
              <a:gd name="connsiteY0" fmla="*/ 0 h 590738"/>
              <a:gd name="connsiteX1" fmla="*/ 8175619 w 8175619"/>
              <a:gd name="connsiteY1" fmla="*/ 0 h 590738"/>
              <a:gd name="connsiteX2" fmla="*/ 8175619 w 8175619"/>
              <a:gd name="connsiteY2" fmla="*/ 590738 h 590738"/>
              <a:gd name="connsiteX3" fmla="*/ 0 w 8175619"/>
              <a:gd name="connsiteY3" fmla="*/ 590738 h 590738"/>
              <a:gd name="connsiteX4" fmla="*/ 0 w 8175619"/>
              <a:gd name="connsiteY4" fmla="*/ 0 h 59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619" h="590738">
                <a:moveTo>
                  <a:pt x="0" y="0"/>
                </a:moveTo>
                <a:lnTo>
                  <a:pt x="8175619" y="0"/>
                </a:lnTo>
                <a:lnTo>
                  <a:pt x="8175619" y="590738"/>
                </a:lnTo>
                <a:lnTo>
                  <a:pt x="0" y="590738"/>
                </a:lnTo>
                <a:lnTo>
                  <a:pt x="0" y="0"/>
                </a:lnTo>
                <a:close/>
              </a:path>
            </a:pathLst>
          </a:custGeom>
          <a:solidFill>
            <a:schemeClr val="accent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68624" tIns="43155" rIns="43155" bIns="43155" numCol="1" spcCol="1270" anchor="ctr" anchorCtr="0">
            <a:noAutofit/>
          </a:bodyPr>
          <a:lstStyle/>
          <a:p>
            <a:pPr defTabSz="755209">
              <a:lnSpc>
                <a:spcPct val="90000"/>
              </a:lnSpc>
              <a:spcAft>
                <a:spcPct val="35000"/>
              </a:spcAft>
            </a:pPr>
            <a:r>
              <a:rPr lang="en-US" sz="1700" dirty="0">
                <a:solidFill>
                  <a:prstClr val="white"/>
                </a:solidFill>
              </a:rPr>
              <a:t>Is there any proof (something you can measure or observe) to support this root-cause determination?</a:t>
            </a:r>
          </a:p>
        </p:txBody>
      </p:sp>
      <p:sp>
        <p:nvSpPr>
          <p:cNvPr id="6" name="Oval 5"/>
          <p:cNvSpPr/>
          <p:nvPr/>
        </p:nvSpPr>
        <p:spPr>
          <a:xfrm>
            <a:off x="359050" y="1587500"/>
            <a:ext cx="738423" cy="738423"/>
          </a:xfrm>
          <a:prstGeom prst="ellipse">
            <a:avLst/>
          </a:prstGeom>
          <a:ln>
            <a:solidFill>
              <a:schemeClr val="accent1"/>
            </a:solidFill>
          </a:ln>
        </p:spPr>
        <p:style>
          <a:lnRef idx="2">
            <a:schemeClr val="accent2">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Freeform 7"/>
          <p:cNvSpPr/>
          <p:nvPr/>
        </p:nvSpPr>
        <p:spPr>
          <a:xfrm>
            <a:off x="1151564" y="2547166"/>
            <a:ext cx="7752313" cy="590738"/>
          </a:xfrm>
          <a:custGeom>
            <a:avLst/>
            <a:gdLst>
              <a:gd name="connsiteX0" fmla="*/ 0 w 7752313"/>
              <a:gd name="connsiteY0" fmla="*/ 0 h 590738"/>
              <a:gd name="connsiteX1" fmla="*/ 7752313 w 7752313"/>
              <a:gd name="connsiteY1" fmla="*/ 0 h 590738"/>
              <a:gd name="connsiteX2" fmla="*/ 7752313 w 7752313"/>
              <a:gd name="connsiteY2" fmla="*/ 590738 h 590738"/>
              <a:gd name="connsiteX3" fmla="*/ 0 w 7752313"/>
              <a:gd name="connsiteY3" fmla="*/ 590738 h 590738"/>
              <a:gd name="connsiteX4" fmla="*/ 0 w 7752313"/>
              <a:gd name="connsiteY4" fmla="*/ 0 h 59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313" h="590738">
                <a:moveTo>
                  <a:pt x="0" y="0"/>
                </a:moveTo>
                <a:lnTo>
                  <a:pt x="7752313" y="0"/>
                </a:lnTo>
                <a:lnTo>
                  <a:pt x="7752313" y="590738"/>
                </a:lnTo>
                <a:lnTo>
                  <a:pt x="0" y="590738"/>
                </a:lnTo>
                <a:lnTo>
                  <a:pt x="0" y="0"/>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8624" tIns="43155" rIns="43155" bIns="43155" numCol="1" spcCol="1270" anchor="ctr" anchorCtr="0">
            <a:noAutofit/>
          </a:bodyPr>
          <a:lstStyle/>
          <a:p>
            <a:pPr defTabSz="755209">
              <a:lnSpc>
                <a:spcPct val="90000"/>
              </a:lnSpc>
              <a:spcAft>
                <a:spcPct val="35000"/>
              </a:spcAft>
            </a:pPr>
            <a:r>
              <a:rPr lang="en-US" sz="1700" dirty="0">
                <a:solidFill>
                  <a:prstClr val="white"/>
                </a:solidFill>
              </a:rPr>
              <a:t>Is there any history or knowledge to indicate that the possible root-cause could actually produce such a problem?</a:t>
            </a:r>
          </a:p>
        </p:txBody>
      </p:sp>
      <p:sp>
        <p:nvSpPr>
          <p:cNvPr id="9" name="Oval 8"/>
          <p:cNvSpPr/>
          <p:nvPr/>
        </p:nvSpPr>
        <p:spPr>
          <a:xfrm>
            <a:off x="782356" y="2473329"/>
            <a:ext cx="738423" cy="738423"/>
          </a:xfrm>
          <a:prstGeom prst="ellipse">
            <a:avLst/>
          </a:prstGeom>
          <a:ln>
            <a:solidFill>
              <a:schemeClr val="accent2"/>
            </a:solidFill>
          </a:ln>
        </p:spPr>
        <p:style>
          <a:lnRef idx="2">
            <a:schemeClr val="accent3">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Freeform 9"/>
          <p:cNvSpPr/>
          <p:nvPr/>
        </p:nvSpPr>
        <p:spPr>
          <a:xfrm>
            <a:off x="1281489" y="3432991"/>
            <a:ext cx="7622392" cy="590738"/>
          </a:xfrm>
          <a:custGeom>
            <a:avLst/>
            <a:gdLst>
              <a:gd name="connsiteX0" fmla="*/ 0 w 7622392"/>
              <a:gd name="connsiteY0" fmla="*/ 0 h 590738"/>
              <a:gd name="connsiteX1" fmla="*/ 7622392 w 7622392"/>
              <a:gd name="connsiteY1" fmla="*/ 0 h 590738"/>
              <a:gd name="connsiteX2" fmla="*/ 7622392 w 7622392"/>
              <a:gd name="connsiteY2" fmla="*/ 590738 h 590738"/>
              <a:gd name="connsiteX3" fmla="*/ 0 w 7622392"/>
              <a:gd name="connsiteY3" fmla="*/ 590738 h 590738"/>
              <a:gd name="connsiteX4" fmla="*/ 0 w 7622392"/>
              <a:gd name="connsiteY4" fmla="*/ 0 h 59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2392" h="590738">
                <a:moveTo>
                  <a:pt x="0" y="0"/>
                </a:moveTo>
                <a:lnTo>
                  <a:pt x="7622392" y="0"/>
                </a:lnTo>
                <a:lnTo>
                  <a:pt x="7622392" y="590738"/>
                </a:lnTo>
                <a:lnTo>
                  <a:pt x="0" y="590738"/>
                </a:lnTo>
                <a:lnTo>
                  <a:pt x="0" y="0"/>
                </a:lnTo>
                <a:close/>
              </a:path>
            </a:pathLst>
          </a:custGeom>
          <a:solidFill>
            <a:srgbClr val="36AA46"/>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68624" tIns="43155" rIns="43155" bIns="43155" numCol="1" spcCol="1270" anchor="ctr" anchorCtr="0">
            <a:noAutofit/>
          </a:bodyPr>
          <a:lstStyle/>
          <a:p>
            <a:pPr defTabSz="755209">
              <a:lnSpc>
                <a:spcPct val="90000"/>
              </a:lnSpc>
              <a:spcAft>
                <a:spcPct val="35000"/>
              </a:spcAft>
            </a:pPr>
            <a:r>
              <a:rPr lang="en-US" sz="1700" dirty="0">
                <a:solidFill>
                  <a:prstClr val="white"/>
                </a:solidFill>
              </a:rPr>
              <a:t>Is there anything “underneath” the possible root-cause that could be more probable root cause?</a:t>
            </a:r>
          </a:p>
        </p:txBody>
      </p:sp>
      <p:sp>
        <p:nvSpPr>
          <p:cNvPr id="11" name="Oval 10"/>
          <p:cNvSpPr/>
          <p:nvPr/>
        </p:nvSpPr>
        <p:spPr>
          <a:xfrm>
            <a:off x="912277" y="3359154"/>
            <a:ext cx="738423" cy="738423"/>
          </a:xfrm>
          <a:prstGeom prst="ellipse">
            <a:avLst/>
          </a:prstGeom>
          <a:ln>
            <a:solidFill>
              <a:srgbClr val="36AA46"/>
            </a:solidFill>
          </a:ln>
        </p:spPr>
        <p:style>
          <a:lnRef idx="2">
            <a:schemeClr val="accent4">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Freeform 11"/>
          <p:cNvSpPr/>
          <p:nvPr/>
        </p:nvSpPr>
        <p:spPr>
          <a:xfrm>
            <a:off x="1151564" y="4318816"/>
            <a:ext cx="7752313" cy="590738"/>
          </a:xfrm>
          <a:custGeom>
            <a:avLst/>
            <a:gdLst>
              <a:gd name="connsiteX0" fmla="*/ 0 w 7752313"/>
              <a:gd name="connsiteY0" fmla="*/ 0 h 590738"/>
              <a:gd name="connsiteX1" fmla="*/ 7752313 w 7752313"/>
              <a:gd name="connsiteY1" fmla="*/ 0 h 590738"/>
              <a:gd name="connsiteX2" fmla="*/ 7752313 w 7752313"/>
              <a:gd name="connsiteY2" fmla="*/ 590738 h 590738"/>
              <a:gd name="connsiteX3" fmla="*/ 0 w 7752313"/>
              <a:gd name="connsiteY3" fmla="*/ 590738 h 590738"/>
              <a:gd name="connsiteX4" fmla="*/ 0 w 7752313"/>
              <a:gd name="connsiteY4" fmla="*/ 0 h 59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2313" h="590738">
                <a:moveTo>
                  <a:pt x="0" y="0"/>
                </a:moveTo>
                <a:lnTo>
                  <a:pt x="7752313" y="0"/>
                </a:lnTo>
                <a:lnTo>
                  <a:pt x="7752313" y="590738"/>
                </a:lnTo>
                <a:lnTo>
                  <a:pt x="0" y="590738"/>
                </a:lnTo>
                <a:lnTo>
                  <a:pt x="0" y="0"/>
                </a:lnTo>
                <a:close/>
              </a:path>
            </a:pathLst>
          </a:custGeom>
          <a:solidFill>
            <a:srgbClr val="4E898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68624" tIns="43155" rIns="43155" bIns="43155" numCol="1" spcCol="1270" anchor="ctr" anchorCtr="0">
            <a:noAutofit/>
          </a:bodyPr>
          <a:lstStyle/>
          <a:p>
            <a:pPr defTabSz="755209">
              <a:lnSpc>
                <a:spcPct val="90000"/>
              </a:lnSpc>
              <a:spcAft>
                <a:spcPct val="35000"/>
              </a:spcAft>
            </a:pPr>
            <a:r>
              <a:rPr lang="en-US" sz="1700" dirty="0">
                <a:solidFill>
                  <a:prstClr val="white"/>
                </a:solidFill>
              </a:rPr>
              <a:t>Is there anything that this possible root-cause requires in order to produce the problem?</a:t>
            </a:r>
          </a:p>
        </p:txBody>
      </p:sp>
      <p:sp>
        <p:nvSpPr>
          <p:cNvPr id="13" name="Oval 12"/>
          <p:cNvSpPr/>
          <p:nvPr/>
        </p:nvSpPr>
        <p:spPr>
          <a:xfrm>
            <a:off x="782356" y="4244979"/>
            <a:ext cx="738423" cy="738423"/>
          </a:xfrm>
          <a:prstGeom prst="ellipse">
            <a:avLst/>
          </a:prstGeom>
          <a:ln>
            <a:solidFill>
              <a:srgbClr val="4E8980"/>
            </a:solidFill>
          </a:ln>
        </p:spPr>
        <p:style>
          <a:lnRef idx="2">
            <a:schemeClr val="accent5">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Freeform 13"/>
          <p:cNvSpPr/>
          <p:nvPr/>
        </p:nvSpPr>
        <p:spPr>
          <a:xfrm>
            <a:off x="728262" y="5204641"/>
            <a:ext cx="8175619" cy="590738"/>
          </a:xfrm>
          <a:custGeom>
            <a:avLst/>
            <a:gdLst>
              <a:gd name="connsiteX0" fmla="*/ 0 w 8175619"/>
              <a:gd name="connsiteY0" fmla="*/ 0 h 590738"/>
              <a:gd name="connsiteX1" fmla="*/ 8175619 w 8175619"/>
              <a:gd name="connsiteY1" fmla="*/ 0 h 590738"/>
              <a:gd name="connsiteX2" fmla="*/ 8175619 w 8175619"/>
              <a:gd name="connsiteY2" fmla="*/ 590738 h 590738"/>
              <a:gd name="connsiteX3" fmla="*/ 0 w 8175619"/>
              <a:gd name="connsiteY3" fmla="*/ 590738 h 590738"/>
              <a:gd name="connsiteX4" fmla="*/ 0 w 8175619"/>
              <a:gd name="connsiteY4" fmla="*/ 0 h 590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5619" h="590738">
                <a:moveTo>
                  <a:pt x="0" y="0"/>
                </a:moveTo>
                <a:lnTo>
                  <a:pt x="8175619" y="0"/>
                </a:lnTo>
                <a:lnTo>
                  <a:pt x="8175619" y="590738"/>
                </a:lnTo>
                <a:lnTo>
                  <a:pt x="0" y="590738"/>
                </a:lnTo>
                <a:lnTo>
                  <a:pt x="0" y="0"/>
                </a:lnTo>
                <a:close/>
              </a:path>
            </a:pathLst>
          </a:custGeom>
          <a:solidFill>
            <a:srgbClr val="63666A"/>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468624" tIns="43155" rIns="43155" bIns="43155" numCol="1" spcCol="1270" anchor="ctr" anchorCtr="0">
            <a:noAutofit/>
          </a:bodyPr>
          <a:lstStyle/>
          <a:p>
            <a:pPr defTabSz="755209">
              <a:lnSpc>
                <a:spcPct val="90000"/>
              </a:lnSpc>
              <a:spcAft>
                <a:spcPct val="35000"/>
              </a:spcAft>
            </a:pPr>
            <a:r>
              <a:rPr lang="en-US" sz="1700" dirty="0">
                <a:solidFill>
                  <a:prstClr val="white"/>
                </a:solidFill>
              </a:rPr>
              <a:t>Are there any other causes that could possibly produce the same problem?</a:t>
            </a:r>
          </a:p>
        </p:txBody>
      </p:sp>
      <p:sp>
        <p:nvSpPr>
          <p:cNvPr id="15" name="Oval 14"/>
          <p:cNvSpPr/>
          <p:nvPr/>
        </p:nvSpPr>
        <p:spPr>
          <a:xfrm>
            <a:off x="359050" y="5130804"/>
            <a:ext cx="738423" cy="738423"/>
          </a:xfrm>
          <a:prstGeom prst="ellipse">
            <a:avLst/>
          </a:prstGeom>
          <a:ln>
            <a:solidFill>
              <a:srgbClr val="63666A"/>
            </a:solidFill>
          </a:ln>
        </p:spPr>
        <p:style>
          <a:lnRef idx="2">
            <a:schemeClr val="accent6">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73342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0-#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0-#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74" r="5862"/>
          <a:stretch/>
        </p:blipFill>
        <p:spPr bwMode="auto">
          <a:xfrm>
            <a:off x="1828805" y="1828800"/>
            <a:ext cx="5476599" cy="4143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US" dirty="0"/>
              <a:t>Improper uses of the technique</a:t>
            </a:r>
          </a:p>
        </p:txBody>
      </p:sp>
      <p:sp>
        <p:nvSpPr>
          <p:cNvPr id="6" name="Text Placeholder 5"/>
          <p:cNvSpPr>
            <a:spLocks noGrp="1"/>
          </p:cNvSpPr>
          <p:nvPr>
            <p:ph idx="1"/>
          </p:nvPr>
        </p:nvSpPr>
        <p:spPr/>
        <p:txBody>
          <a:bodyPr>
            <a:normAutofit/>
          </a:bodyPr>
          <a:lstStyle/>
          <a:p>
            <a:endParaRPr lang="en-US" dirty="0"/>
          </a:p>
          <a:p>
            <a:endParaRPr lang="en-US" dirty="0"/>
          </a:p>
        </p:txBody>
      </p:sp>
      <p:sp>
        <p:nvSpPr>
          <p:cNvPr id="3" name="Text Placeholder 2"/>
          <p:cNvSpPr>
            <a:spLocks noGrp="1"/>
          </p:cNvSpPr>
          <p:nvPr>
            <p:ph type="body" sz="quarter" idx="13"/>
          </p:nvPr>
        </p:nvSpPr>
        <p:spPr/>
        <p:txBody>
          <a:bodyPr/>
          <a:lstStyle/>
          <a:p>
            <a:r>
              <a:rPr lang="en-US" dirty="0"/>
              <a:t>To emphasize the person or blame: turning the 5 Whys into the 5 </a:t>
            </a:r>
            <a:r>
              <a:rPr lang="en-US" dirty="0" err="1"/>
              <a:t>Whos</a:t>
            </a:r>
            <a:endParaRPr lang="en-US" dirty="0"/>
          </a:p>
          <a:p>
            <a:endParaRPr lang="en-US" dirty="0"/>
          </a:p>
        </p:txBody>
      </p:sp>
    </p:spTree>
    <p:extLst>
      <p:ext uri="{BB962C8B-B14F-4D97-AF65-F5344CB8AC3E}">
        <p14:creationId xmlns:p14="http://schemas.microsoft.com/office/powerpoint/2010/main" val="366198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1000" fill="hold"/>
                                        <p:tgtEl>
                                          <p:spTgt spid="4098"/>
                                        </p:tgtEl>
                                        <p:attrNameLst>
                                          <p:attrName>ppt_w</p:attrName>
                                        </p:attrNameLst>
                                      </p:cBhvr>
                                      <p:tavLst>
                                        <p:tav tm="0">
                                          <p:val>
                                            <p:fltVal val="0"/>
                                          </p:val>
                                        </p:tav>
                                        <p:tav tm="100000">
                                          <p:val>
                                            <p:strVal val="#ppt_w"/>
                                          </p:val>
                                        </p:tav>
                                      </p:tavLst>
                                    </p:anim>
                                    <p:anim calcmode="lin" valueType="num">
                                      <p:cBhvr>
                                        <p:cTn id="8" dur="1000" fill="hold"/>
                                        <p:tgtEl>
                                          <p:spTgt spid="4098"/>
                                        </p:tgtEl>
                                        <p:attrNameLst>
                                          <p:attrName>ppt_h</p:attrName>
                                        </p:attrNameLst>
                                      </p:cBhvr>
                                      <p:tavLst>
                                        <p:tav tm="0">
                                          <p:val>
                                            <p:fltVal val="0"/>
                                          </p:val>
                                        </p:tav>
                                        <p:tav tm="100000">
                                          <p:val>
                                            <p:strVal val="#ppt_h"/>
                                          </p:val>
                                        </p:tav>
                                      </p:tavLst>
                                    </p:anim>
                                    <p:anim calcmode="lin" valueType="num">
                                      <p:cBhvr>
                                        <p:cTn id="9" dur="1000" fill="hold"/>
                                        <p:tgtEl>
                                          <p:spTgt spid="4098"/>
                                        </p:tgtEl>
                                        <p:attrNameLst>
                                          <p:attrName>style.rotation</p:attrName>
                                        </p:attrNameLst>
                                      </p:cBhvr>
                                      <p:tavLst>
                                        <p:tav tm="0">
                                          <p:val>
                                            <p:fltVal val="90"/>
                                          </p:val>
                                        </p:tav>
                                        <p:tav tm="100000">
                                          <p:val>
                                            <p:fltVal val="0"/>
                                          </p:val>
                                        </p:tav>
                                      </p:tavLst>
                                    </p:anim>
                                    <p:animEffect transition="in" filter="fade">
                                      <p:cBhvr>
                                        <p:cTn id="10"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46" y="609600"/>
            <a:ext cx="9026586"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5345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Problem Statement</a:t>
            </a:r>
          </a:p>
        </p:txBody>
      </p:sp>
      <p:sp>
        <p:nvSpPr>
          <p:cNvPr id="5" name="Text Placeholder 4"/>
          <p:cNvSpPr>
            <a:spLocks noGrp="1"/>
          </p:cNvSpPr>
          <p:nvPr>
            <p:ph type="body" sz="quarter" idx="13"/>
          </p:nvPr>
        </p:nvSpPr>
        <p:spPr/>
        <p:txBody>
          <a:bodyPr/>
          <a:lstStyle/>
          <a:p>
            <a:r>
              <a:rPr lang="en-US" dirty="0"/>
              <a:t>You are on your way home from work and your car stops in the middle of the road.</a:t>
            </a:r>
          </a:p>
        </p:txBody>
      </p:sp>
      <p:sp>
        <p:nvSpPr>
          <p:cNvPr id="16" name="Freeform 15"/>
          <p:cNvSpPr/>
          <p:nvPr/>
        </p:nvSpPr>
        <p:spPr>
          <a:xfrm>
            <a:off x="3706010" y="1567285"/>
            <a:ext cx="5070764" cy="846087"/>
          </a:xfrm>
          <a:custGeom>
            <a:avLst/>
            <a:gdLst>
              <a:gd name="connsiteX0" fmla="*/ 0 w 5577840"/>
              <a:gd name="connsiteY0" fmla="*/ 119862 h 958899"/>
              <a:gd name="connsiteX1" fmla="*/ 5098391 w 5577840"/>
              <a:gd name="connsiteY1" fmla="*/ 119862 h 958899"/>
              <a:gd name="connsiteX2" fmla="*/ 5098391 w 5577840"/>
              <a:gd name="connsiteY2" fmla="*/ 0 h 958899"/>
              <a:gd name="connsiteX3" fmla="*/ 5577840 w 5577840"/>
              <a:gd name="connsiteY3" fmla="*/ 479450 h 958899"/>
              <a:gd name="connsiteX4" fmla="*/ 5098391 w 5577840"/>
              <a:gd name="connsiteY4" fmla="*/ 958899 h 958899"/>
              <a:gd name="connsiteX5" fmla="*/ 5098391 w 5577840"/>
              <a:gd name="connsiteY5" fmla="*/ 839037 h 958899"/>
              <a:gd name="connsiteX6" fmla="*/ 0 w 5577840"/>
              <a:gd name="connsiteY6" fmla="*/ 839037 h 958899"/>
              <a:gd name="connsiteX7" fmla="*/ 0 w 5577840"/>
              <a:gd name="connsiteY7" fmla="*/ 119862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7840" h="958899">
                <a:moveTo>
                  <a:pt x="0" y="119862"/>
                </a:moveTo>
                <a:lnTo>
                  <a:pt x="5098391" y="119862"/>
                </a:lnTo>
                <a:lnTo>
                  <a:pt x="5098391" y="0"/>
                </a:lnTo>
                <a:lnTo>
                  <a:pt x="5577840" y="479450"/>
                </a:lnTo>
                <a:lnTo>
                  <a:pt x="5098391" y="958899"/>
                </a:lnTo>
                <a:lnTo>
                  <a:pt x="5098391" y="839037"/>
                </a:lnTo>
                <a:lnTo>
                  <a:pt x="0" y="839037"/>
                </a:lnTo>
                <a:lnTo>
                  <a:pt x="0" y="119862"/>
                </a:lnTo>
                <a:close/>
              </a:path>
            </a:pathLst>
          </a:custGeom>
          <a:solidFill>
            <a:schemeClr val="accent1"/>
          </a:solidFill>
          <a:ln w="25400" cap="flat" cmpd="sng" algn="ctr">
            <a:solidFill>
              <a:schemeClr val="accent1"/>
            </a:solidFill>
            <a:prstDash val="solid"/>
          </a:ln>
          <a:effectLst/>
        </p:spPr>
        <p:txBody>
          <a:bodyPr spcFirstLastPara="0" vert="horz" wrap="square" lIns="12529" tIns="120031" rIns="335034" bIns="120031" numCol="1" spcCol="1140" anchor="t" anchorCtr="0">
            <a:noAutofit/>
          </a:bodyPr>
          <a:lstStyle/>
          <a:p>
            <a:pPr marL="0" lvl="1" defTabSz="877053">
              <a:lnSpc>
                <a:spcPct val="90000"/>
              </a:lnSpc>
              <a:spcAft>
                <a:spcPct val="15000"/>
              </a:spcAft>
              <a:defRPr/>
            </a:pPr>
            <a:r>
              <a:rPr lang="en-US" sz="2100" kern="0" dirty="0">
                <a:solidFill>
                  <a:prstClr val="white"/>
                </a:solidFill>
                <a:latin typeface="Calibri"/>
              </a:rPr>
              <a:t>Because it ran out of gas.</a:t>
            </a:r>
          </a:p>
        </p:txBody>
      </p:sp>
      <p:sp>
        <p:nvSpPr>
          <p:cNvPr id="17" name="Freeform 16"/>
          <p:cNvSpPr/>
          <p:nvPr/>
        </p:nvSpPr>
        <p:spPr>
          <a:xfrm>
            <a:off x="325501" y="1567285"/>
            <a:ext cx="3380509" cy="846087"/>
          </a:xfrm>
          <a:custGeom>
            <a:avLst/>
            <a:gdLst>
              <a:gd name="connsiteX0" fmla="*/ 0 w 3718560"/>
              <a:gd name="connsiteY0" fmla="*/ 159820 h 958899"/>
              <a:gd name="connsiteX1" fmla="*/ 159820 w 3718560"/>
              <a:gd name="connsiteY1" fmla="*/ 0 h 958899"/>
              <a:gd name="connsiteX2" fmla="*/ 3558740 w 3718560"/>
              <a:gd name="connsiteY2" fmla="*/ 0 h 958899"/>
              <a:gd name="connsiteX3" fmla="*/ 3718560 w 3718560"/>
              <a:gd name="connsiteY3" fmla="*/ 159820 h 958899"/>
              <a:gd name="connsiteX4" fmla="*/ 3718560 w 3718560"/>
              <a:gd name="connsiteY4" fmla="*/ 799079 h 958899"/>
              <a:gd name="connsiteX5" fmla="*/ 3558740 w 3718560"/>
              <a:gd name="connsiteY5" fmla="*/ 958899 h 958899"/>
              <a:gd name="connsiteX6" fmla="*/ 159820 w 3718560"/>
              <a:gd name="connsiteY6" fmla="*/ 958899 h 958899"/>
              <a:gd name="connsiteX7" fmla="*/ 0 w 3718560"/>
              <a:gd name="connsiteY7" fmla="*/ 799079 h 958899"/>
              <a:gd name="connsiteX8" fmla="*/ 0 w 3718560"/>
              <a:gd name="connsiteY8" fmla="*/ 159820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560" h="958899">
                <a:moveTo>
                  <a:pt x="0" y="159820"/>
                </a:moveTo>
                <a:cubicBezTo>
                  <a:pt x="0" y="71554"/>
                  <a:pt x="71554" y="0"/>
                  <a:pt x="159820" y="0"/>
                </a:cubicBezTo>
                <a:lnTo>
                  <a:pt x="3558740" y="0"/>
                </a:lnTo>
                <a:cubicBezTo>
                  <a:pt x="3647006" y="0"/>
                  <a:pt x="3718560" y="71554"/>
                  <a:pt x="3718560" y="159820"/>
                </a:cubicBezTo>
                <a:lnTo>
                  <a:pt x="3718560" y="799079"/>
                </a:lnTo>
                <a:cubicBezTo>
                  <a:pt x="3718560" y="887345"/>
                  <a:pt x="3647006" y="958899"/>
                  <a:pt x="3558740" y="958899"/>
                </a:cubicBezTo>
                <a:lnTo>
                  <a:pt x="159820" y="958899"/>
                </a:lnTo>
                <a:cubicBezTo>
                  <a:pt x="71554" y="958899"/>
                  <a:pt x="0" y="887345"/>
                  <a:pt x="0" y="799079"/>
                </a:cubicBezTo>
                <a:lnTo>
                  <a:pt x="0" y="159820"/>
                </a:lnTo>
                <a:close/>
              </a:path>
            </a:pathLst>
          </a:custGeom>
          <a:gradFill rotWithShape="1">
            <a:gsLst>
              <a:gs pos="0">
                <a:schemeClr val="accent1">
                  <a:lumMod val="60000"/>
                  <a:lumOff val="40000"/>
                </a:schemeClr>
              </a:gs>
              <a:gs pos="35000">
                <a:schemeClr val="accent1">
                  <a:lumMod val="40000"/>
                  <a:lumOff val="60000"/>
                </a:schemeClr>
              </a:gs>
              <a:gs pos="100000">
                <a:schemeClr val="accent1">
                  <a:lumMod val="20000"/>
                  <a:lumOff val="8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p:spPr>
        <p:txBody>
          <a:bodyPr spcFirstLastPara="0" vert="horz" wrap="square" lIns="110324" tIns="76153" rIns="110324" bIns="76153" numCol="1" spcCol="1140" anchor="ctr" anchorCtr="0">
            <a:noAutofit/>
          </a:bodyPr>
          <a:lstStyle/>
          <a:p>
            <a:pPr algn="just" defTabSz="797324">
              <a:lnSpc>
                <a:spcPct val="90000"/>
              </a:lnSpc>
              <a:spcAft>
                <a:spcPct val="35000"/>
              </a:spcAft>
              <a:defRPr/>
            </a:pPr>
            <a:r>
              <a:rPr lang="en-US" b="1" kern="0" baseline="0" dirty="0">
                <a:solidFill>
                  <a:prstClr val="black"/>
                </a:solidFill>
                <a:latin typeface="Calibri"/>
              </a:rPr>
              <a:t>1. Why</a:t>
            </a:r>
            <a:r>
              <a:rPr lang="en-US" kern="0" baseline="0" dirty="0">
                <a:solidFill>
                  <a:prstClr val="black"/>
                </a:solidFill>
                <a:latin typeface="Calibri"/>
              </a:rPr>
              <a:t> did your car stop?</a:t>
            </a:r>
          </a:p>
        </p:txBody>
      </p:sp>
      <p:sp>
        <p:nvSpPr>
          <p:cNvPr id="18" name="Freeform 17"/>
          <p:cNvSpPr/>
          <p:nvPr/>
        </p:nvSpPr>
        <p:spPr>
          <a:xfrm>
            <a:off x="3706010" y="2497981"/>
            <a:ext cx="5070764" cy="846087"/>
          </a:xfrm>
          <a:custGeom>
            <a:avLst/>
            <a:gdLst>
              <a:gd name="connsiteX0" fmla="*/ 0 w 5577840"/>
              <a:gd name="connsiteY0" fmla="*/ 119862 h 958899"/>
              <a:gd name="connsiteX1" fmla="*/ 5098391 w 5577840"/>
              <a:gd name="connsiteY1" fmla="*/ 119862 h 958899"/>
              <a:gd name="connsiteX2" fmla="*/ 5098391 w 5577840"/>
              <a:gd name="connsiteY2" fmla="*/ 0 h 958899"/>
              <a:gd name="connsiteX3" fmla="*/ 5577840 w 5577840"/>
              <a:gd name="connsiteY3" fmla="*/ 479450 h 958899"/>
              <a:gd name="connsiteX4" fmla="*/ 5098391 w 5577840"/>
              <a:gd name="connsiteY4" fmla="*/ 958899 h 958899"/>
              <a:gd name="connsiteX5" fmla="*/ 5098391 w 5577840"/>
              <a:gd name="connsiteY5" fmla="*/ 839037 h 958899"/>
              <a:gd name="connsiteX6" fmla="*/ 0 w 5577840"/>
              <a:gd name="connsiteY6" fmla="*/ 839037 h 958899"/>
              <a:gd name="connsiteX7" fmla="*/ 0 w 5577840"/>
              <a:gd name="connsiteY7" fmla="*/ 119862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7840" h="958899">
                <a:moveTo>
                  <a:pt x="0" y="119862"/>
                </a:moveTo>
                <a:lnTo>
                  <a:pt x="5098391" y="119862"/>
                </a:lnTo>
                <a:lnTo>
                  <a:pt x="5098391" y="0"/>
                </a:lnTo>
                <a:lnTo>
                  <a:pt x="5577840" y="479450"/>
                </a:lnTo>
                <a:lnTo>
                  <a:pt x="5098391" y="958899"/>
                </a:lnTo>
                <a:lnTo>
                  <a:pt x="5098391" y="839037"/>
                </a:lnTo>
                <a:lnTo>
                  <a:pt x="0" y="839037"/>
                </a:lnTo>
                <a:lnTo>
                  <a:pt x="0" y="119862"/>
                </a:lnTo>
                <a:close/>
              </a:path>
            </a:pathLst>
          </a:custGeom>
          <a:solidFill>
            <a:schemeClr val="accent1"/>
          </a:solidFill>
          <a:ln w="25400" cap="flat" cmpd="sng" algn="ctr">
            <a:solidFill>
              <a:schemeClr val="accent1"/>
            </a:solidFill>
            <a:prstDash val="solid"/>
          </a:ln>
          <a:effectLst/>
        </p:spPr>
        <p:txBody>
          <a:bodyPr spcFirstLastPara="0" vert="horz" wrap="square" lIns="12529" tIns="120031" rIns="335034" bIns="120031" numCol="1" spcCol="1140" anchor="t" anchorCtr="0">
            <a:noAutofit/>
          </a:bodyPr>
          <a:lstStyle/>
          <a:p>
            <a:pPr marL="0" lvl="1" defTabSz="877053">
              <a:lnSpc>
                <a:spcPct val="90000"/>
              </a:lnSpc>
              <a:spcAft>
                <a:spcPct val="15000"/>
              </a:spcAft>
              <a:defRPr/>
            </a:pPr>
            <a:r>
              <a:rPr lang="en-US" sz="2100" kern="0" dirty="0">
                <a:solidFill>
                  <a:prstClr val="white"/>
                </a:solidFill>
                <a:latin typeface="Calibri"/>
              </a:rPr>
              <a:t>Because I didn’t buy any gas on my way to work.</a:t>
            </a:r>
          </a:p>
        </p:txBody>
      </p:sp>
      <p:sp>
        <p:nvSpPr>
          <p:cNvPr id="19" name="Freeform 18"/>
          <p:cNvSpPr/>
          <p:nvPr/>
        </p:nvSpPr>
        <p:spPr>
          <a:xfrm>
            <a:off x="325501" y="2497981"/>
            <a:ext cx="3380509" cy="846087"/>
          </a:xfrm>
          <a:custGeom>
            <a:avLst/>
            <a:gdLst>
              <a:gd name="connsiteX0" fmla="*/ 0 w 3718560"/>
              <a:gd name="connsiteY0" fmla="*/ 159820 h 958899"/>
              <a:gd name="connsiteX1" fmla="*/ 159820 w 3718560"/>
              <a:gd name="connsiteY1" fmla="*/ 0 h 958899"/>
              <a:gd name="connsiteX2" fmla="*/ 3558740 w 3718560"/>
              <a:gd name="connsiteY2" fmla="*/ 0 h 958899"/>
              <a:gd name="connsiteX3" fmla="*/ 3718560 w 3718560"/>
              <a:gd name="connsiteY3" fmla="*/ 159820 h 958899"/>
              <a:gd name="connsiteX4" fmla="*/ 3718560 w 3718560"/>
              <a:gd name="connsiteY4" fmla="*/ 799079 h 958899"/>
              <a:gd name="connsiteX5" fmla="*/ 3558740 w 3718560"/>
              <a:gd name="connsiteY5" fmla="*/ 958899 h 958899"/>
              <a:gd name="connsiteX6" fmla="*/ 159820 w 3718560"/>
              <a:gd name="connsiteY6" fmla="*/ 958899 h 958899"/>
              <a:gd name="connsiteX7" fmla="*/ 0 w 3718560"/>
              <a:gd name="connsiteY7" fmla="*/ 799079 h 958899"/>
              <a:gd name="connsiteX8" fmla="*/ 0 w 3718560"/>
              <a:gd name="connsiteY8" fmla="*/ 159820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560" h="958899">
                <a:moveTo>
                  <a:pt x="0" y="159820"/>
                </a:moveTo>
                <a:cubicBezTo>
                  <a:pt x="0" y="71554"/>
                  <a:pt x="71554" y="0"/>
                  <a:pt x="159820" y="0"/>
                </a:cubicBezTo>
                <a:lnTo>
                  <a:pt x="3558740" y="0"/>
                </a:lnTo>
                <a:cubicBezTo>
                  <a:pt x="3647006" y="0"/>
                  <a:pt x="3718560" y="71554"/>
                  <a:pt x="3718560" y="159820"/>
                </a:cubicBezTo>
                <a:lnTo>
                  <a:pt x="3718560" y="799079"/>
                </a:lnTo>
                <a:cubicBezTo>
                  <a:pt x="3718560" y="887345"/>
                  <a:pt x="3647006" y="958899"/>
                  <a:pt x="3558740" y="958899"/>
                </a:cubicBezTo>
                <a:lnTo>
                  <a:pt x="159820" y="958899"/>
                </a:lnTo>
                <a:cubicBezTo>
                  <a:pt x="71554" y="958899"/>
                  <a:pt x="0" y="887345"/>
                  <a:pt x="0" y="799079"/>
                </a:cubicBezTo>
                <a:lnTo>
                  <a:pt x="0" y="159820"/>
                </a:lnTo>
                <a:close/>
              </a:path>
            </a:pathLst>
          </a:custGeom>
          <a:gradFill rotWithShape="1">
            <a:gsLst>
              <a:gs pos="0">
                <a:schemeClr val="accent1">
                  <a:lumMod val="60000"/>
                  <a:lumOff val="40000"/>
                </a:schemeClr>
              </a:gs>
              <a:gs pos="35000">
                <a:schemeClr val="accent1">
                  <a:lumMod val="40000"/>
                  <a:lumOff val="60000"/>
                </a:schemeClr>
              </a:gs>
              <a:gs pos="100000">
                <a:schemeClr val="accent1">
                  <a:lumMod val="20000"/>
                  <a:lumOff val="8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p:spPr>
        <p:txBody>
          <a:bodyPr spcFirstLastPara="0" vert="horz" wrap="square" lIns="110324" tIns="76153" rIns="110324" bIns="76153" numCol="1" spcCol="1140" anchor="ctr" anchorCtr="0">
            <a:noAutofit/>
          </a:bodyPr>
          <a:lstStyle/>
          <a:p>
            <a:pPr algn="just" defTabSz="797324">
              <a:lnSpc>
                <a:spcPct val="90000"/>
              </a:lnSpc>
              <a:spcAft>
                <a:spcPct val="35000"/>
              </a:spcAft>
              <a:defRPr/>
            </a:pPr>
            <a:r>
              <a:rPr lang="en-US" b="1" kern="0" baseline="0" dirty="0">
                <a:solidFill>
                  <a:prstClr val="black"/>
                </a:solidFill>
                <a:latin typeface="Calibri"/>
              </a:rPr>
              <a:t>2. Why</a:t>
            </a:r>
            <a:r>
              <a:rPr lang="en-US" kern="0" baseline="0" dirty="0">
                <a:solidFill>
                  <a:prstClr val="black"/>
                </a:solidFill>
                <a:latin typeface="Calibri"/>
              </a:rPr>
              <a:t> did it run out of gas?</a:t>
            </a:r>
          </a:p>
        </p:txBody>
      </p:sp>
      <p:sp>
        <p:nvSpPr>
          <p:cNvPr id="20" name="Freeform 19"/>
          <p:cNvSpPr/>
          <p:nvPr/>
        </p:nvSpPr>
        <p:spPr>
          <a:xfrm>
            <a:off x="3706010" y="3428678"/>
            <a:ext cx="5070764" cy="846087"/>
          </a:xfrm>
          <a:custGeom>
            <a:avLst/>
            <a:gdLst>
              <a:gd name="connsiteX0" fmla="*/ 0 w 5577840"/>
              <a:gd name="connsiteY0" fmla="*/ 119862 h 958899"/>
              <a:gd name="connsiteX1" fmla="*/ 5098391 w 5577840"/>
              <a:gd name="connsiteY1" fmla="*/ 119862 h 958899"/>
              <a:gd name="connsiteX2" fmla="*/ 5098391 w 5577840"/>
              <a:gd name="connsiteY2" fmla="*/ 0 h 958899"/>
              <a:gd name="connsiteX3" fmla="*/ 5577840 w 5577840"/>
              <a:gd name="connsiteY3" fmla="*/ 479450 h 958899"/>
              <a:gd name="connsiteX4" fmla="*/ 5098391 w 5577840"/>
              <a:gd name="connsiteY4" fmla="*/ 958899 h 958899"/>
              <a:gd name="connsiteX5" fmla="*/ 5098391 w 5577840"/>
              <a:gd name="connsiteY5" fmla="*/ 839037 h 958899"/>
              <a:gd name="connsiteX6" fmla="*/ 0 w 5577840"/>
              <a:gd name="connsiteY6" fmla="*/ 839037 h 958899"/>
              <a:gd name="connsiteX7" fmla="*/ 0 w 5577840"/>
              <a:gd name="connsiteY7" fmla="*/ 119862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7840" h="958899">
                <a:moveTo>
                  <a:pt x="0" y="119862"/>
                </a:moveTo>
                <a:lnTo>
                  <a:pt x="5098391" y="119862"/>
                </a:lnTo>
                <a:lnTo>
                  <a:pt x="5098391" y="0"/>
                </a:lnTo>
                <a:lnTo>
                  <a:pt x="5577840" y="479450"/>
                </a:lnTo>
                <a:lnTo>
                  <a:pt x="5098391" y="958899"/>
                </a:lnTo>
                <a:lnTo>
                  <a:pt x="5098391" y="839037"/>
                </a:lnTo>
                <a:lnTo>
                  <a:pt x="0" y="839037"/>
                </a:lnTo>
                <a:lnTo>
                  <a:pt x="0" y="119862"/>
                </a:lnTo>
                <a:close/>
              </a:path>
            </a:pathLst>
          </a:custGeom>
          <a:solidFill>
            <a:schemeClr val="accent1"/>
          </a:solidFill>
          <a:ln w="25400" cap="flat" cmpd="sng" algn="ctr">
            <a:solidFill>
              <a:schemeClr val="accent1"/>
            </a:solidFill>
            <a:prstDash val="solid"/>
          </a:ln>
          <a:effectLst/>
        </p:spPr>
        <p:txBody>
          <a:bodyPr spcFirstLastPara="0" vert="horz" wrap="square" lIns="12529" tIns="120031" rIns="335034" bIns="120031" numCol="1" spcCol="1140" anchor="t" anchorCtr="0">
            <a:noAutofit/>
          </a:bodyPr>
          <a:lstStyle/>
          <a:p>
            <a:pPr marL="0" lvl="1" defTabSz="877053">
              <a:lnSpc>
                <a:spcPct val="90000"/>
              </a:lnSpc>
              <a:spcAft>
                <a:spcPct val="15000"/>
              </a:spcAft>
              <a:defRPr/>
            </a:pPr>
            <a:r>
              <a:rPr lang="en-US" sz="2100" kern="0" dirty="0">
                <a:solidFill>
                  <a:prstClr val="white"/>
                </a:solidFill>
                <a:latin typeface="Calibri"/>
              </a:rPr>
              <a:t>Because I didn’t have any money.</a:t>
            </a:r>
          </a:p>
        </p:txBody>
      </p:sp>
      <p:sp>
        <p:nvSpPr>
          <p:cNvPr id="21" name="Freeform 20"/>
          <p:cNvSpPr/>
          <p:nvPr/>
        </p:nvSpPr>
        <p:spPr>
          <a:xfrm>
            <a:off x="325501" y="3428678"/>
            <a:ext cx="3380509" cy="846087"/>
          </a:xfrm>
          <a:custGeom>
            <a:avLst/>
            <a:gdLst>
              <a:gd name="connsiteX0" fmla="*/ 0 w 3718560"/>
              <a:gd name="connsiteY0" fmla="*/ 159820 h 958899"/>
              <a:gd name="connsiteX1" fmla="*/ 159820 w 3718560"/>
              <a:gd name="connsiteY1" fmla="*/ 0 h 958899"/>
              <a:gd name="connsiteX2" fmla="*/ 3558740 w 3718560"/>
              <a:gd name="connsiteY2" fmla="*/ 0 h 958899"/>
              <a:gd name="connsiteX3" fmla="*/ 3718560 w 3718560"/>
              <a:gd name="connsiteY3" fmla="*/ 159820 h 958899"/>
              <a:gd name="connsiteX4" fmla="*/ 3718560 w 3718560"/>
              <a:gd name="connsiteY4" fmla="*/ 799079 h 958899"/>
              <a:gd name="connsiteX5" fmla="*/ 3558740 w 3718560"/>
              <a:gd name="connsiteY5" fmla="*/ 958899 h 958899"/>
              <a:gd name="connsiteX6" fmla="*/ 159820 w 3718560"/>
              <a:gd name="connsiteY6" fmla="*/ 958899 h 958899"/>
              <a:gd name="connsiteX7" fmla="*/ 0 w 3718560"/>
              <a:gd name="connsiteY7" fmla="*/ 799079 h 958899"/>
              <a:gd name="connsiteX8" fmla="*/ 0 w 3718560"/>
              <a:gd name="connsiteY8" fmla="*/ 159820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560" h="958899">
                <a:moveTo>
                  <a:pt x="0" y="159820"/>
                </a:moveTo>
                <a:cubicBezTo>
                  <a:pt x="0" y="71554"/>
                  <a:pt x="71554" y="0"/>
                  <a:pt x="159820" y="0"/>
                </a:cubicBezTo>
                <a:lnTo>
                  <a:pt x="3558740" y="0"/>
                </a:lnTo>
                <a:cubicBezTo>
                  <a:pt x="3647006" y="0"/>
                  <a:pt x="3718560" y="71554"/>
                  <a:pt x="3718560" y="159820"/>
                </a:cubicBezTo>
                <a:lnTo>
                  <a:pt x="3718560" y="799079"/>
                </a:lnTo>
                <a:cubicBezTo>
                  <a:pt x="3718560" y="887345"/>
                  <a:pt x="3647006" y="958899"/>
                  <a:pt x="3558740" y="958899"/>
                </a:cubicBezTo>
                <a:lnTo>
                  <a:pt x="159820" y="958899"/>
                </a:lnTo>
                <a:cubicBezTo>
                  <a:pt x="71554" y="958899"/>
                  <a:pt x="0" y="887345"/>
                  <a:pt x="0" y="799079"/>
                </a:cubicBezTo>
                <a:lnTo>
                  <a:pt x="0" y="159820"/>
                </a:lnTo>
                <a:close/>
              </a:path>
            </a:pathLst>
          </a:custGeom>
          <a:gradFill rotWithShape="1">
            <a:gsLst>
              <a:gs pos="0">
                <a:schemeClr val="accent1">
                  <a:lumMod val="60000"/>
                  <a:lumOff val="40000"/>
                </a:schemeClr>
              </a:gs>
              <a:gs pos="35000">
                <a:schemeClr val="accent1">
                  <a:lumMod val="40000"/>
                  <a:lumOff val="60000"/>
                </a:schemeClr>
              </a:gs>
              <a:gs pos="100000">
                <a:schemeClr val="accent1">
                  <a:lumMod val="20000"/>
                  <a:lumOff val="8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p:spPr>
        <p:txBody>
          <a:bodyPr spcFirstLastPara="0" vert="horz" wrap="square" lIns="110324" tIns="76153" rIns="110324" bIns="76153" numCol="1" spcCol="1140" anchor="ctr" anchorCtr="0">
            <a:noAutofit/>
          </a:bodyPr>
          <a:lstStyle/>
          <a:p>
            <a:pPr algn="just" defTabSz="797324">
              <a:lnSpc>
                <a:spcPct val="90000"/>
              </a:lnSpc>
              <a:spcAft>
                <a:spcPct val="35000"/>
              </a:spcAft>
              <a:defRPr/>
            </a:pPr>
            <a:r>
              <a:rPr lang="en-US" b="1" kern="0" baseline="0" dirty="0">
                <a:solidFill>
                  <a:prstClr val="black"/>
                </a:solidFill>
                <a:latin typeface="Calibri"/>
              </a:rPr>
              <a:t>3. Why</a:t>
            </a:r>
            <a:r>
              <a:rPr lang="en-US" kern="0" baseline="0" dirty="0">
                <a:solidFill>
                  <a:prstClr val="black"/>
                </a:solidFill>
                <a:latin typeface="Calibri"/>
              </a:rPr>
              <a:t> didn’t you buy any gas this morning?</a:t>
            </a:r>
          </a:p>
        </p:txBody>
      </p:sp>
      <p:sp>
        <p:nvSpPr>
          <p:cNvPr id="22" name="Freeform 21"/>
          <p:cNvSpPr/>
          <p:nvPr/>
        </p:nvSpPr>
        <p:spPr>
          <a:xfrm>
            <a:off x="3706010" y="4359374"/>
            <a:ext cx="5070764" cy="846087"/>
          </a:xfrm>
          <a:custGeom>
            <a:avLst/>
            <a:gdLst>
              <a:gd name="connsiteX0" fmla="*/ 0 w 5577840"/>
              <a:gd name="connsiteY0" fmla="*/ 119862 h 958899"/>
              <a:gd name="connsiteX1" fmla="*/ 5098391 w 5577840"/>
              <a:gd name="connsiteY1" fmla="*/ 119862 h 958899"/>
              <a:gd name="connsiteX2" fmla="*/ 5098391 w 5577840"/>
              <a:gd name="connsiteY2" fmla="*/ 0 h 958899"/>
              <a:gd name="connsiteX3" fmla="*/ 5577840 w 5577840"/>
              <a:gd name="connsiteY3" fmla="*/ 479450 h 958899"/>
              <a:gd name="connsiteX4" fmla="*/ 5098391 w 5577840"/>
              <a:gd name="connsiteY4" fmla="*/ 958899 h 958899"/>
              <a:gd name="connsiteX5" fmla="*/ 5098391 w 5577840"/>
              <a:gd name="connsiteY5" fmla="*/ 839037 h 958899"/>
              <a:gd name="connsiteX6" fmla="*/ 0 w 5577840"/>
              <a:gd name="connsiteY6" fmla="*/ 839037 h 958899"/>
              <a:gd name="connsiteX7" fmla="*/ 0 w 5577840"/>
              <a:gd name="connsiteY7" fmla="*/ 119862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7840" h="958899">
                <a:moveTo>
                  <a:pt x="0" y="119862"/>
                </a:moveTo>
                <a:lnTo>
                  <a:pt x="5098391" y="119862"/>
                </a:lnTo>
                <a:lnTo>
                  <a:pt x="5098391" y="0"/>
                </a:lnTo>
                <a:lnTo>
                  <a:pt x="5577840" y="479450"/>
                </a:lnTo>
                <a:lnTo>
                  <a:pt x="5098391" y="958899"/>
                </a:lnTo>
                <a:lnTo>
                  <a:pt x="5098391" y="839037"/>
                </a:lnTo>
                <a:lnTo>
                  <a:pt x="0" y="839037"/>
                </a:lnTo>
                <a:lnTo>
                  <a:pt x="0" y="119862"/>
                </a:lnTo>
                <a:close/>
              </a:path>
            </a:pathLst>
          </a:custGeom>
          <a:solidFill>
            <a:schemeClr val="accent1"/>
          </a:solidFill>
          <a:ln w="25400" cap="flat" cmpd="sng" algn="ctr">
            <a:solidFill>
              <a:schemeClr val="accent1"/>
            </a:solidFill>
            <a:prstDash val="solid"/>
          </a:ln>
          <a:effectLst/>
        </p:spPr>
        <p:txBody>
          <a:bodyPr spcFirstLastPara="0" vert="horz" wrap="square" lIns="12529" tIns="120031" rIns="335034" bIns="120031" numCol="1" spcCol="1140" anchor="t" anchorCtr="0">
            <a:noAutofit/>
          </a:bodyPr>
          <a:lstStyle/>
          <a:p>
            <a:pPr marL="0" lvl="1" defTabSz="877053">
              <a:lnSpc>
                <a:spcPct val="90000"/>
              </a:lnSpc>
              <a:spcAft>
                <a:spcPct val="15000"/>
              </a:spcAft>
              <a:defRPr/>
            </a:pPr>
            <a:r>
              <a:rPr lang="en-US" sz="2100" kern="0" dirty="0">
                <a:solidFill>
                  <a:prstClr val="white"/>
                </a:solidFill>
                <a:latin typeface="Calibri"/>
              </a:rPr>
              <a:t>Because I lost it all last night in a poker game.</a:t>
            </a:r>
          </a:p>
        </p:txBody>
      </p:sp>
      <p:sp>
        <p:nvSpPr>
          <p:cNvPr id="23" name="Freeform 22"/>
          <p:cNvSpPr/>
          <p:nvPr/>
        </p:nvSpPr>
        <p:spPr>
          <a:xfrm>
            <a:off x="325501" y="4359374"/>
            <a:ext cx="3380509" cy="846087"/>
          </a:xfrm>
          <a:custGeom>
            <a:avLst/>
            <a:gdLst>
              <a:gd name="connsiteX0" fmla="*/ 0 w 3718560"/>
              <a:gd name="connsiteY0" fmla="*/ 159820 h 958899"/>
              <a:gd name="connsiteX1" fmla="*/ 159820 w 3718560"/>
              <a:gd name="connsiteY1" fmla="*/ 0 h 958899"/>
              <a:gd name="connsiteX2" fmla="*/ 3558740 w 3718560"/>
              <a:gd name="connsiteY2" fmla="*/ 0 h 958899"/>
              <a:gd name="connsiteX3" fmla="*/ 3718560 w 3718560"/>
              <a:gd name="connsiteY3" fmla="*/ 159820 h 958899"/>
              <a:gd name="connsiteX4" fmla="*/ 3718560 w 3718560"/>
              <a:gd name="connsiteY4" fmla="*/ 799079 h 958899"/>
              <a:gd name="connsiteX5" fmla="*/ 3558740 w 3718560"/>
              <a:gd name="connsiteY5" fmla="*/ 958899 h 958899"/>
              <a:gd name="connsiteX6" fmla="*/ 159820 w 3718560"/>
              <a:gd name="connsiteY6" fmla="*/ 958899 h 958899"/>
              <a:gd name="connsiteX7" fmla="*/ 0 w 3718560"/>
              <a:gd name="connsiteY7" fmla="*/ 799079 h 958899"/>
              <a:gd name="connsiteX8" fmla="*/ 0 w 3718560"/>
              <a:gd name="connsiteY8" fmla="*/ 159820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560" h="958899">
                <a:moveTo>
                  <a:pt x="0" y="159820"/>
                </a:moveTo>
                <a:cubicBezTo>
                  <a:pt x="0" y="71554"/>
                  <a:pt x="71554" y="0"/>
                  <a:pt x="159820" y="0"/>
                </a:cubicBezTo>
                <a:lnTo>
                  <a:pt x="3558740" y="0"/>
                </a:lnTo>
                <a:cubicBezTo>
                  <a:pt x="3647006" y="0"/>
                  <a:pt x="3718560" y="71554"/>
                  <a:pt x="3718560" y="159820"/>
                </a:cubicBezTo>
                <a:lnTo>
                  <a:pt x="3718560" y="799079"/>
                </a:lnTo>
                <a:cubicBezTo>
                  <a:pt x="3718560" y="887345"/>
                  <a:pt x="3647006" y="958899"/>
                  <a:pt x="3558740" y="958899"/>
                </a:cubicBezTo>
                <a:lnTo>
                  <a:pt x="159820" y="958899"/>
                </a:lnTo>
                <a:cubicBezTo>
                  <a:pt x="71554" y="958899"/>
                  <a:pt x="0" y="887345"/>
                  <a:pt x="0" y="799079"/>
                </a:cubicBezTo>
                <a:lnTo>
                  <a:pt x="0" y="159820"/>
                </a:lnTo>
                <a:close/>
              </a:path>
            </a:pathLst>
          </a:custGeom>
          <a:gradFill rotWithShape="1">
            <a:gsLst>
              <a:gs pos="0">
                <a:schemeClr val="accent1">
                  <a:lumMod val="60000"/>
                  <a:lumOff val="40000"/>
                </a:schemeClr>
              </a:gs>
              <a:gs pos="35000">
                <a:schemeClr val="accent1">
                  <a:lumMod val="40000"/>
                  <a:lumOff val="60000"/>
                </a:schemeClr>
              </a:gs>
              <a:gs pos="100000">
                <a:schemeClr val="accent1">
                  <a:lumMod val="20000"/>
                  <a:lumOff val="8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p:spPr>
        <p:txBody>
          <a:bodyPr spcFirstLastPara="0" vert="horz" wrap="square" lIns="110324" tIns="76153" rIns="110324" bIns="76153" numCol="1" spcCol="1140" anchor="ctr" anchorCtr="0">
            <a:noAutofit/>
          </a:bodyPr>
          <a:lstStyle/>
          <a:p>
            <a:pPr algn="just" defTabSz="797324">
              <a:lnSpc>
                <a:spcPct val="90000"/>
              </a:lnSpc>
              <a:spcAft>
                <a:spcPct val="35000"/>
              </a:spcAft>
              <a:defRPr/>
            </a:pPr>
            <a:r>
              <a:rPr lang="en-US" b="1" kern="0" baseline="0" dirty="0">
                <a:solidFill>
                  <a:prstClr val="black"/>
                </a:solidFill>
                <a:latin typeface="Calibri"/>
              </a:rPr>
              <a:t>4. Why</a:t>
            </a:r>
            <a:r>
              <a:rPr lang="en-US" kern="0" baseline="0" dirty="0">
                <a:solidFill>
                  <a:prstClr val="black"/>
                </a:solidFill>
                <a:latin typeface="Calibri"/>
              </a:rPr>
              <a:t> didn’t you have any money?</a:t>
            </a:r>
          </a:p>
        </p:txBody>
      </p:sp>
      <p:sp>
        <p:nvSpPr>
          <p:cNvPr id="24" name="Freeform 23"/>
          <p:cNvSpPr/>
          <p:nvPr/>
        </p:nvSpPr>
        <p:spPr>
          <a:xfrm>
            <a:off x="3706010" y="5290071"/>
            <a:ext cx="5070764" cy="846087"/>
          </a:xfrm>
          <a:custGeom>
            <a:avLst/>
            <a:gdLst>
              <a:gd name="connsiteX0" fmla="*/ 0 w 5577840"/>
              <a:gd name="connsiteY0" fmla="*/ 119862 h 958899"/>
              <a:gd name="connsiteX1" fmla="*/ 5098391 w 5577840"/>
              <a:gd name="connsiteY1" fmla="*/ 119862 h 958899"/>
              <a:gd name="connsiteX2" fmla="*/ 5098391 w 5577840"/>
              <a:gd name="connsiteY2" fmla="*/ 0 h 958899"/>
              <a:gd name="connsiteX3" fmla="*/ 5577840 w 5577840"/>
              <a:gd name="connsiteY3" fmla="*/ 479450 h 958899"/>
              <a:gd name="connsiteX4" fmla="*/ 5098391 w 5577840"/>
              <a:gd name="connsiteY4" fmla="*/ 958899 h 958899"/>
              <a:gd name="connsiteX5" fmla="*/ 5098391 w 5577840"/>
              <a:gd name="connsiteY5" fmla="*/ 839037 h 958899"/>
              <a:gd name="connsiteX6" fmla="*/ 0 w 5577840"/>
              <a:gd name="connsiteY6" fmla="*/ 839037 h 958899"/>
              <a:gd name="connsiteX7" fmla="*/ 0 w 5577840"/>
              <a:gd name="connsiteY7" fmla="*/ 119862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7840" h="958899">
                <a:moveTo>
                  <a:pt x="0" y="119862"/>
                </a:moveTo>
                <a:lnTo>
                  <a:pt x="5098391" y="119862"/>
                </a:lnTo>
                <a:lnTo>
                  <a:pt x="5098391" y="0"/>
                </a:lnTo>
                <a:lnTo>
                  <a:pt x="5577840" y="479450"/>
                </a:lnTo>
                <a:lnTo>
                  <a:pt x="5098391" y="958899"/>
                </a:lnTo>
                <a:lnTo>
                  <a:pt x="5098391" y="839037"/>
                </a:lnTo>
                <a:lnTo>
                  <a:pt x="0" y="839037"/>
                </a:lnTo>
                <a:lnTo>
                  <a:pt x="0" y="119862"/>
                </a:lnTo>
                <a:close/>
              </a:path>
            </a:pathLst>
          </a:custGeom>
          <a:solidFill>
            <a:schemeClr val="accent1"/>
          </a:solidFill>
          <a:ln w="25400" cap="flat" cmpd="sng" algn="ctr">
            <a:solidFill>
              <a:schemeClr val="accent1"/>
            </a:solidFill>
            <a:prstDash val="solid"/>
          </a:ln>
          <a:effectLst/>
        </p:spPr>
        <p:txBody>
          <a:bodyPr spcFirstLastPara="0" vert="horz" wrap="square" lIns="12529" tIns="120031" rIns="335034" bIns="120031" numCol="1" spcCol="1140" anchor="t" anchorCtr="0">
            <a:noAutofit/>
          </a:bodyPr>
          <a:lstStyle/>
          <a:p>
            <a:pPr marL="0" lvl="1" defTabSz="877053">
              <a:lnSpc>
                <a:spcPct val="90000"/>
              </a:lnSpc>
              <a:spcAft>
                <a:spcPct val="15000"/>
              </a:spcAft>
              <a:defRPr/>
            </a:pPr>
            <a:r>
              <a:rPr lang="en-US" sz="2100" kern="0" dirty="0">
                <a:solidFill>
                  <a:prstClr val="white"/>
                </a:solidFill>
                <a:latin typeface="Calibri"/>
              </a:rPr>
              <a:t>Because I’m not very good at “bluffing” when I don’t have a good hand.</a:t>
            </a:r>
          </a:p>
        </p:txBody>
      </p:sp>
      <p:sp>
        <p:nvSpPr>
          <p:cNvPr id="25" name="Freeform 24"/>
          <p:cNvSpPr/>
          <p:nvPr/>
        </p:nvSpPr>
        <p:spPr>
          <a:xfrm>
            <a:off x="325501" y="5290071"/>
            <a:ext cx="3380509" cy="846087"/>
          </a:xfrm>
          <a:custGeom>
            <a:avLst/>
            <a:gdLst>
              <a:gd name="connsiteX0" fmla="*/ 0 w 3718560"/>
              <a:gd name="connsiteY0" fmla="*/ 159820 h 958899"/>
              <a:gd name="connsiteX1" fmla="*/ 159820 w 3718560"/>
              <a:gd name="connsiteY1" fmla="*/ 0 h 958899"/>
              <a:gd name="connsiteX2" fmla="*/ 3558740 w 3718560"/>
              <a:gd name="connsiteY2" fmla="*/ 0 h 958899"/>
              <a:gd name="connsiteX3" fmla="*/ 3718560 w 3718560"/>
              <a:gd name="connsiteY3" fmla="*/ 159820 h 958899"/>
              <a:gd name="connsiteX4" fmla="*/ 3718560 w 3718560"/>
              <a:gd name="connsiteY4" fmla="*/ 799079 h 958899"/>
              <a:gd name="connsiteX5" fmla="*/ 3558740 w 3718560"/>
              <a:gd name="connsiteY5" fmla="*/ 958899 h 958899"/>
              <a:gd name="connsiteX6" fmla="*/ 159820 w 3718560"/>
              <a:gd name="connsiteY6" fmla="*/ 958899 h 958899"/>
              <a:gd name="connsiteX7" fmla="*/ 0 w 3718560"/>
              <a:gd name="connsiteY7" fmla="*/ 799079 h 958899"/>
              <a:gd name="connsiteX8" fmla="*/ 0 w 3718560"/>
              <a:gd name="connsiteY8" fmla="*/ 159820 h 95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8560" h="958899">
                <a:moveTo>
                  <a:pt x="0" y="159820"/>
                </a:moveTo>
                <a:cubicBezTo>
                  <a:pt x="0" y="71554"/>
                  <a:pt x="71554" y="0"/>
                  <a:pt x="159820" y="0"/>
                </a:cubicBezTo>
                <a:lnTo>
                  <a:pt x="3558740" y="0"/>
                </a:lnTo>
                <a:cubicBezTo>
                  <a:pt x="3647006" y="0"/>
                  <a:pt x="3718560" y="71554"/>
                  <a:pt x="3718560" y="159820"/>
                </a:cubicBezTo>
                <a:lnTo>
                  <a:pt x="3718560" y="799079"/>
                </a:lnTo>
                <a:cubicBezTo>
                  <a:pt x="3718560" y="887345"/>
                  <a:pt x="3647006" y="958899"/>
                  <a:pt x="3558740" y="958899"/>
                </a:cubicBezTo>
                <a:lnTo>
                  <a:pt x="159820" y="958899"/>
                </a:lnTo>
                <a:cubicBezTo>
                  <a:pt x="71554" y="958899"/>
                  <a:pt x="0" y="887345"/>
                  <a:pt x="0" y="799079"/>
                </a:cubicBezTo>
                <a:lnTo>
                  <a:pt x="0" y="159820"/>
                </a:lnTo>
                <a:close/>
              </a:path>
            </a:pathLst>
          </a:custGeom>
          <a:gradFill rotWithShape="1">
            <a:gsLst>
              <a:gs pos="0">
                <a:schemeClr val="accent1">
                  <a:lumMod val="60000"/>
                  <a:lumOff val="40000"/>
                </a:schemeClr>
              </a:gs>
              <a:gs pos="35000">
                <a:schemeClr val="accent1">
                  <a:lumMod val="40000"/>
                  <a:lumOff val="60000"/>
                </a:schemeClr>
              </a:gs>
              <a:gs pos="100000">
                <a:schemeClr val="accent1">
                  <a:lumMod val="20000"/>
                  <a:lumOff val="80000"/>
                </a:schemeClr>
              </a:gs>
            </a:gsLst>
            <a:lin ang="16200000" scaled="1"/>
          </a:gradFill>
          <a:ln w="9525" cap="flat" cmpd="sng" algn="ctr">
            <a:solidFill>
              <a:schemeClr val="accent1"/>
            </a:solidFill>
            <a:prstDash val="solid"/>
          </a:ln>
          <a:effectLst>
            <a:outerShdw blurRad="40000" dist="20000" dir="5400000" rotWithShape="0">
              <a:srgbClr val="000000">
                <a:alpha val="38000"/>
              </a:srgbClr>
            </a:outerShdw>
          </a:effectLst>
        </p:spPr>
        <p:txBody>
          <a:bodyPr spcFirstLastPara="0" vert="horz" wrap="square" lIns="110324" tIns="76153" rIns="110324" bIns="76153" numCol="1" spcCol="1140" anchor="ctr" anchorCtr="0">
            <a:noAutofit/>
          </a:bodyPr>
          <a:lstStyle/>
          <a:p>
            <a:pPr algn="just" defTabSz="797324">
              <a:lnSpc>
                <a:spcPct val="90000"/>
              </a:lnSpc>
              <a:spcAft>
                <a:spcPct val="35000"/>
              </a:spcAft>
              <a:defRPr/>
            </a:pPr>
            <a:r>
              <a:rPr lang="en-US" b="1" kern="0" baseline="0" dirty="0">
                <a:solidFill>
                  <a:prstClr val="black"/>
                </a:solidFill>
                <a:latin typeface="Calibri"/>
              </a:rPr>
              <a:t>5. Why</a:t>
            </a:r>
            <a:r>
              <a:rPr lang="en-US" kern="0" baseline="0" dirty="0">
                <a:solidFill>
                  <a:prstClr val="black"/>
                </a:solidFill>
                <a:latin typeface="Calibri"/>
              </a:rPr>
              <a:t> did you lose your money in last night’s poker game?</a:t>
            </a:r>
          </a:p>
        </p:txBody>
      </p:sp>
    </p:spTree>
    <p:extLst>
      <p:ext uri="{BB962C8B-B14F-4D97-AF65-F5344CB8AC3E}">
        <p14:creationId xmlns:p14="http://schemas.microsoft.com/office/powerpoint/2010/main" val="292756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anim calcmode="lin" valueType="num">
                                      <p:cBhvr>
                                        <p:cTn id="61" dur="1000" fill="hold"/>
                                        <p:tgtEl>
                                          <p:spTgt spid="24"/>
                                        </p:tgtEl>
                                        <p:attrNameLst>
                                          <p:attrName>ppt_x</p:attrName>
                                        </p:attrNameLst>
                                      </p:cBhvr>
                                      <p:tavLst>
                                        <p:tav tm="0">
                                          <p:val>
                                            <p:strVal val="#ppt_x"/>
                                          </p:val>
                                        </p:tav>
                                        <p:tav tm="100000">
                                          <p:val>
                                            <p:strVal val="#ppt_x"/>
                                          </p:val>
                                        </p:tav>
                                      </p:tavLst>
                                    </p:anim>
                                    <p:anim calcmode="lin" valueType="num">
                                      <p:cBhvr>
                                        <p:cTn id="6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theme/theme1.xml><?xml version="1.0" encoding="utf-8"?>
<a:theme xmlns:a="http://schemas.openxmlformats.org/drawingml/2006/main" name="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1_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3.xml><?xml version="1.0" encoding="utf-8"?>
<a:theme xmlns:a="http://schemas.openxmlformats.org/drawingml/2006/main" name="2_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4.xml><?xml version="1.0" encoding="utf-8"?>
<a:theme xmlns:a="http://schemas.openxmlformats.org/drawingml/2006/main" name="3_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5.xml><?xml version="1.0" encoding="utf-8"?>
<a:theme xmlns:a="http://schemas.openxmlformats.org/drawingml/2006/main" name="4_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6.xml><?xml version="1.0" encoding="utf-8"?>
<a:theme xmlns:a="http://schemas.openxmlformats.org/drawingml/2006/main" name="5_Optum CARE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7.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8E6CAA81EF3A44BA4646087124E6A2" ma:contentTypeVersion="1" ma:contentTypeDescription="Create a new document." ma:contentTypeScope="" ma:versionID="672be685ca0a56a5272b13b223a2a58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D514C9B7-5AF6-4960-BCB2-EDCD56E51D7D}">
  <ds:schemaRefs>
    <ds:schemaRef ds:uri="http://schemas.microsoft.com/sharepoint/v3/contenttype/forms"/>
  </ds:schemaRefs>
</ds:datastoreItem>
</file>

<file path=customXml/itemProps2.xml><?xml version="1.0" encoding="utf-8"?>
<ds:datastoreItem xmlns:ds="http://schemas.openxmlformats.org/officeDocument/2006/customXml" ds:itemID="{18E50FE0-CC67-4C1F-A055-B0E797EA6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C3B58F-5981-45F1-B019-1687A9A995EF}">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2852</TotalTime>
  <Words>1431</Words>
  <Application>Microsoft Office PowerPoint</Application>
  <PresentationFormat>On-screen Show (4:3)</PresentationFormat>
  <Paragraphs>177</Paragraphs>
  <Slides>17</Slides>
  <Notes>4</Notes>
  <HiddenSlides>0</HiddenSlides>
  <MMClips>1</MMClips>
  <ScaleCrop>false</ScaleCrop>
  <HeadingPairs>
    <vt:vector size="6" baseType="variant">
      <vt:variant>
        <vt:lpstr>Fonts Used</vt:lpstr>
      </vt:variant>
      <vt:variant>
        <vt:i4>3</vt:i4>
      </vt:variant>
      <vt:variant>
        <vt:lpstr>Theme</vt:lpstr>
      </vt:variant>
      <vt:variant>
        <vt:i4>7</vt:i4>
      </vt:variant>
      <vt:variant>
        <vt:lpstr>Slide Titles</vt:lpstr>
      </vt:variant>
      <vt:variant>
        <vt:i4>17</vt:i4>
      </vt:variant>
    </vt:vector>
  </HeadingPairs>
  <TitlesOfParts>
    <vt:vector size="27" baseType="lpstr">
      <vt:lpstr>Arial</vt:lpstr>
      <vt:lpstr>Calibri</vt:lpstr>
      <vt:lpstr>Calibri Light</vt:lpstr>
      <vt:lpstr>Optum CARE Standard 2017</vt:lpstr>
      <vt:lpstr>1_Optum CARE Standard 2017</vt:lpstr>
      <vt:lpstr>2_Optum CARE Standard 2017</vt:lpstr>
      <vt:lpstr>3_Optum CARE Standard 2017</vt:lpstr>
      <vt:lpstr>4_Optum CARE Standard 2017</vt:lpstr>
      <vt:lpstr>5_Optum CARE Standard 2017</vt:lpstr>
      <vt:lpstr>1_Office Theme</vt:lpstr>
      <vt:lpstr>Root Cause Analysis</vt:lpstr>
      <vt:lpstr>5 Whys</vt:lpstr>
      <vt:lpstr>5 Whys</vt:lpstr>
      <vt:lpstr>How to Use the 5 Whys</vt:lpstr>
      <vt:lpstr>How to Use the 5 Whys</vt:lpstr>
      <vt:lpstr>Ask the following questions for every possible root-cause you identify at all levels of the 5 Whys:</vt:lpstr>
      <vt:lpstr>Improper uses of the technique</vt:lpstr>
      <vt:lpstr>PowerPoint Presentation</vt:lpstr>
      <vt:lpstr>Problem Statement</vt:lpstr>
      <vt:lpstr>PowerPoint Presentation</vt:lpstr>
      <vt:lpstr>Improvement Using PDSA</vt:lpstr>
      <vt:lpstr>PDSA </vt:lpstr>
      <vt:lpstr>PowerPoint Presentation</vt:lpstr>
      <vt:lpstr>Improvement Using PDSA - PLAN</vt:lpstr>
      <vt:lpstr>Improvement Using PDSA - DO</vt:lpstr>
      <vt:lpstr>Improvement Using PDSA - STUDY</vt:lpstr>
      <vt:lpstr>Improvement Using PDSA - 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Optum PowerPoint template - 2017</dc:title>
  <dc:creator>Sandra Johnson</dc:creator>
  <cp:lastModifiedBy>Lambert, Laura L</cp:lastModifiedBy>
  <cp:revision>112</cp:revision>
  <dcterms:created xsi:type="dcterms:W3CDTF">2017-05-18T19:46:44Z</dcterms:created>
  <dcterms:modified xsi:type="dcterms:W3CDTF">2023-04-18T18:55:31Z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0x010100148E6CAA81EF3A44BA4646087124E6A2</vt:lpwstr>
  </property>
  <property fmtid="{D5CDD505-2E9C-101B-9397-08002B2CF9AE}" pid="3" name="MSIP_Label_a8a73c85-e524-44a6-bd58-7df7ef87be8f_Enabled">
    <vt:lpwstr>true</vt:lpwstr>
  </property>
  <property fmtid="{D5CDD505-2E9C-101B-9397-08002B2CF9AE}" pid="4" name="MSIP_Label_a8a73c85-e524-44a6-bd58-7df7ef87be8f_SetDate">
    <vt:lpwstr>2023-04-18T18:53:08Z</vt:lpwstr>
  </property>
  <property fmtid="{D5CDD505-2E9C-101B-9397-08002B2CF9AE}" pid="5" name="MSIP_Label_a8a73c85-e524-44a6-bd58-7df7ef87be8f_Method">
    <vt:lpwstr>Privileged</vt:lpwstr>
  </property>
  <property fmtid="{D5CDD505-2E9C-101B-9397-08002B2CF9AE}" pid="6" name="MSIP_Label_a8a73c85-e524-44a6-bd58-7df7ef87be8f_Name">
    <vt:lpwstr>Internal Label</vt:lpwstr>
  </property>
  <property fmtid="{D5CDD505-2E9C-101B-9397-08002B2CF9AE}" pid="7" name="MSIP_Label_a8a73c85-e524-44a6-bd58-7df7ef87be8f_SiteId">
    <vt:lpwstr>db05faca-c82a-4b9d-b9c5-0f64b6755421</vt:lpwstr>
  </property>
  <property fmtid="{D5CDD505-2E9C-101B-9397-08002B2CF9AE}" pid="8" name="MSIP_Label_a8a73c85-e524-44a6-bd58-7df7ef87be8f_ActionId">
    <vt:lpwstr>65698be7-131a-4929-bffb-9b9d0b2be794</vt:lpwstr>
  </property>
  <property fmtid="{D5CDD505-2E9C-101B-9397-08002B2CF9AE}" pid="9" name="MSIP_Label_a8a73c85-e524-44a6-bd58-7df7ef87be8f_ContentBits">
    <vt:lpwstr>0</vt:lpwstr>
  </property>
</Properties>
</file>